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3" r:id="rId14"/>
    <p:sldMasterId id="2147483675" r:id="rId15"/>
    <p:sldMasterId id="2147483677" r:id="rId16"/>
  </p:sldMasterIdLst>
  <p:sldIdLst>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Lst>
  <p:sldSz cx="9144000" cy="51435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 Target="slides/slide1.xml"/><Relationship Id="rId18" Type="http://schemas.openxmlformats.org/officeDocument/2006/relationships/slide" Target="slides/slide2.xml"/><Relationship Id="rId19" Type="http://schemas.openxmlformats.org/officeDocument/2006/relationships/slide" Target="slides/slide3.xml"/><Relationship Id="rId20" Type="http://schemas.openxmlformats.org/officeDocument/2006/relationships/slide" Target="slides/slide4.xml"/><Relationship Id="rId21" Type="http://schemas.openxmlformats.org/officeDocument/2006/relationships/slide" Target="slides/slide5.xml"/><Relationship Id="rId22" Type="http://schemas.openxmlformats.org/officeDocument/2006/relationships/slide" Target="slides/slide6.xml"/><Relationship Id="rId23" Type="http://schemas.openxmlformats.org/officeDocument/2006/relationships/slide" Target="slides/slide7.xml"/><Relationship Id="rId24" Type="http://schemas.openxmlformats.org/officeDocument/2006/relationships/slide" Target="slides/slide8.xml"/><Relationship Id="rId25" Type="http://schemas.openxmlformats.org/officeDocument/2006/relationships/slide" Target="slides/slide9.xml"/><Relationship Id="rId26" Type="http://schemas.openxmlformats.org/officeDocument/2006/relationships/slide" Target="slides/slide10.xml"/><Relationship Id="rId27" Type="http://schemas.openxmlformats.org/officeDocument/2006/relationships/slide" Target="slides/slide11.xml"/><Relationship Id="rId28" Type="http://schemas.openxmlformats.org/officeDocument/2006/relationships/slide" Target="slides/slide12.xml"/><Relationship Id="rId29" Type="http://schemas.openxmlformats.org/officeDocument/2006/relationships/slide" Target="slides/slide13.xml"/><Relationship Id="rId30" Type="http://schemas.openxmlformats.org/officeDocument/2006/relationships/slide" Target="slides/slide14.xml"/><Relationship Id="rId31" Type="http://schemas.openxmlformats.org/officeDocument/2006/relationships/slide" Target="slides/slide15.xml"/><Relationship Id="rId32" Type="http://schemas.openxmlformats.org/officeDocument/2006/relationships/slide" Target="slides/slide16.xml"/><Relationship Id="rId33"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TWO_COLUMNS">
    <p:spTree>
      <p:nvGrpSpPr>
        <p:cNvPr id="1" name=""/>
        <p:cNvGrpSpPr/>
        <p:nvPr/>
      </p:nvGrpSpPr>
      <p:grpSpPr>
        <a:xfrm>
          <a:off x="0" y="0"/>
          <a:ext cx="0" cy="0"/>
          <a:chOff x="0" y="0"/>
          <a:chExt cx="0" cy="0"/>
        </a:xfrm>
      </p:grpSpPr>
      <p:sp>
        <p:nvSpPr>
          <p:cNvPr id="5"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6"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1"/>
          </p:nvPr>
        </p:nvSpPr>
        <p:spPr/>
        <p:txBody>
          <a:bodyPr/>
          <a:p>
            <a:fld id="{61663DE7-B2C7-4A93-9512-D7230FAF0F85}"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ONLY">
    <p:spTree>
      <p:nvGrpSpPr>
        <p:cNvPr id="1" name=""/>
        <p:cNvGrpSpPr/>
        <p:nvPr/>
      </p:nvGrpSpPr>
      <p:grpSpPr>
        <a:xfrm>
          <a:off x="0" y="0"/>
          <a:ext cx="0" cy="0"/>
          <a:chOff x="0" y="0"/>
          <a:chExt cx="0" cy="0"/>
        </a:xfrm>
      </p:grpSpPr>
      <p:sp>
        <p:nvSpPr>
          <p:cNvPr id="10"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11"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2"/>
          </p:nvPr>
        </p:nvSpPr>
        <p:spPr/>
        <p:txBody>
          <a:bodyPr/>
          <a:p>
            <a:fld id="{705C9F1D-8A85-48EC-9F4B-9623F8EBE00A}"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ONE_COLUMN_TEXT">
    <p:spTree>
      <p:nvGrpSpPr>
        <p:cNvPr id="1" name=""/>
        <p:cNvGrpSpPr/>
        <p:nvPr/>
      </p:nvGrpSpPr>
      <p:grpSpPr>
        <a:xfrm>
          <a:off x="0" y="0"/>
          <a:ext cx="0" cy="0"/>
          <a:chOff x="0" y="0"/>
          <a:chExt cx="0" cy="0"/>
        </a:xfrm>
      </p:grpSpPr>
      <p:sp>
        <p:nvSpPr>
          <p:cNvPr id="15"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16"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3"/>
          </p:nvPr>
        </p:nvSpPr>
        <p:spPr/>
        <p:txBody>
          <a:bodyPr/>
          <a:p>
            <a:fld id="{9B6955BF-78A5-4719-A79C-04188CDBCE00}"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MAIN_POINT">
    <p:spTree>
      <p:nvGrpSpPr>
        <p:cNvPr id="1" name=""/>
        <p:cNvGrpSpPr/>
        <p:nvPr/>
      </p:nvGrpSpPr>
      <p:grpSpPr>
        <a:xfrm>
          <a:off x="0" y="0"/>
          <a:ext cx="0" cy="0"/>
          <a:chOff x="0" y="0"/>
          <a:chExt cx="0" cy="0"/>
        </a:xfrm>
      </p:grpSpPr>
      <p:sp>
        <p:nvSpPr>
          <p:cNvPr id="20"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21"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4"/>
          </p:nvPr>
        </p:nvSpPr>
        <p:spPr/>
        <p:txBody>
          <a:bodyPr/>
          <a:p>
            <a:fld id="{E672541D-27F8-4C10-8871-A1034F3BD6DB}"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ECTION_TITLE_AND_DESCRIPTION">
    <p:spTree>
      <p:nvGrpSpPr>
        <p:cNvPr id="1" name=""/>
        <p:cNvGrpSpPr/>
        <p:nvPr/>
      </p:nvGrpSpPr>
      <p:grpSpPr>
        <a:xfrm>
          <a:off x="0" y="0"/>
          <a:ext cx="0" cy="0"/>
          <a:chOff x="0" y="0"/>
          <a:chExt cx="0" cy="0"/>
        </a:xfrm>
      </p:grpSpPr>
      <p:sp>
        <p:nvSpPr>
          <p:cNvPr id="26"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27"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5"/>
          </p:nvPr>
        </p:nvSpPr>
        <p:spPr/>
        <p:txBody>
          <a:bodyPr/>
          <a:p>
            <a:fld id="{11DE3C8F-8BF8-4237-BA91-31ED2969B8E4}" type="slidenum">
              <a:t>&lt;#&gt;</a:t>
            </a:fld>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CAPTION_ONLY">
    <p:spTree>
      <p:nvGrpSpPr>
        <p:cNvPr id="1" name=""/>
        <p:cNvGrpSpPr/>
        <p:nvPr/>
      </p:nvGrpSpPr>
      <p:grpSpPr>
        <a:xfrm>
          <a:off x="0" y="0"/>
          <a:ext cx="0" cy="0"/>
          <a:chOff x="0" y="0"/>
          <a:chExt cx="0" cy="0"/>
        </a:xfrm>
      </p:grpSpPr>
      <p:sp>
        <p:nvSpPr>
          <p:cNvPr id="31"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32"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6"/>
          </p:nvPr>
        </p:nvSpPr>
        <p:spPr/>
        <p:txBody>
          <a:bodyPr/>
          <a:p>
            <a:fld id="{AC2021BC-9EC6-4686-958C-8BE6532B03CC}"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p:spTree>
      <p:nvGrpSpPr>
        <p:cNvPr id="1" name=""/>
        <p:cNvGrpSpPr/>
        <p:nvPr/>
      </p:nvGrpSpPr>
      <p:grpSpPr>
        <a:xfrm>
          <a:off x="0" y="0"/>
          <a:ext cx="0" cy="0"/>
          <a:chOff x="0" y="0"/>
          <a:chExt cx="0" cy="0"/>
        </a:xfrm>
      </p:grpSpPr>
      <p:sp>
        <p:nvSpPr>
          <p:cNvPr id="36"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37"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7"/>
          </p:nvPr>
        </p:nvSpPr>
        <p:spPr/>
        <p:txBody>
          <a:bodyPr/>
          <a:p>
            <a:fld id="{4208C7BE-9621-4B19-9D1D-EC74FB17E94B}"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BIG_NUMBER">
    <p:spTree>
      <p:nvGrpSpPr>
        <p:cNvPr id="1" name=""/>
        <p:cNvGrpSpPr/>
        <p:nvPr/>
      </p:nvGrpSpPr>
      <p:grpSpPr>
        <a:xfrm>
          <a:off x="0" y="0"/>
          <a:ext cx="0" cy="0"/>
          <a:chOff x="0" y="0"/>
          <a:chExt cx="0" cy="0"/>
        </a:xfrm>
      </p:grpSpPr>
      <p:sp>
        <p:nvSpPr>
          <p:cNvPr id="41"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42"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8"/>
          </p:nvPr>
        </p:nvSpPr>
        <p:spPr/>
        <p:txBody>
          <a:bodyPr/>
          <a:p>
            <a:fld id="{20C06066-231E-43AC-BAAD-E2640DCE6760}"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BLANK">
    <p:spTree>
      <p:nvGrpSpPr>
        <p:cNvPr id="1" name=""/>
        <p:cNvGrpSpPr/>
        <p:nvPr/>
      </p:nvGrpSpPr>
      <p:grpSpPr>
        <a:xfrm>
          <a:off x="0" y="0"/>
          <a:ext cx="0" cy="0"/>
          <a:chOff x="0" y="0"/>
          <a:chExt cx="0" cy="0"/>
        </a:xfrm>
      </p:grpSpPr>
      <p:sp>
        <p:nvSpPr>
          <p:cNvPr id="46"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47"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9"/>
          </p:nvPr>
        </p:nvSpPr>
        <p:spPr/>
        <p:txBody>
          <a:bodyPr/>
          <a:p>
            <a:fld id="{5537E939-ED43-4A53-A54F-564B5A34D60F}" type="slidenum">
              <a:t>&lt;#&gt;</a:t>
            </a:fld>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ECTION_HEADER">
    <p:spTree>
      <p:nvGrpSpPr>
        <p:cNvPr id="1" name=""/>
        <p:cNvGrpSpPr/>
        <p:nvPr/>
      </p:nvGrpSpPr>
      <p:grpSpPr>
        <a:xfrm>
          <a:off x="0" y="0"/>
          <a:ext cx="0" cy="0"/>
          <a:chOff x="0" y="0"/>
          <a:chExt cx="0" cy="0"/>
        </a:xfrm>
      </p:grpSpPr>
      <p:sp>
        <p:nvSpPr>
          <p:cNvPr id="51"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52"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10"/>
          </p:nvPr>
        </p:nvSpPr>
        <p:spPr/>
        <p:txBody>
          <a:bodyPr/>
          <a:p>
            <a:fld id="{919B6E17-6E7D-4C3E-89A3-129DEAAB1CF1}" type="slidenum">
              <a:t>&lt;#&gt;</a:t>
            </a:fld>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
    <p:spTree>
      <p:nvGrpSpPr>
        <p:cNvPr id="1" name=""/>
        <p:cNvGrpSpPr/>
        <p:nvPr/>
      </p:nvGrpSpPr>
      <p:grpSpPr>
        <a:xfrm>
          <a:off x="0" y="0"/>
          <a:ext cx="0" cy="0"/>
          <a:chOff x="0" y="0"/>
          <a:chExt cx="0" cy="0"/>
        </a:xfrm>
      </p:grpSpPr>
      <p:sp>
        <p:nvSpPr>
          <p:cNvPr id="56"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57"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sldNum" idx="11"/>
          </p:nvPr>
        </p:nvSpPr>
        <p:spPr/>
        <p:txBody>
          <a:bodyPr/>
          <a:p>
            <a:fld id="{F096307C-2F7D-4D1C-9FFC-17F024B3087C}" type="slidenum">
              <a:t>&lt;#&gt;</a:t>
            </a:fld>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Blue_Curve">
    <p:bg>
      <p:bgPr>
        <a:blipFill rotWithShape="0">
          <a:blip r:embed="rId2"/>
          <a:stretch/>
        </a:blipFill>
      </p:bgPr>
    </p:bg>
    <p:spTree>
      <p:nvGrpSpPr>
        <p:cNvPr id="1" name=""/>
        <p:cNvGrpSpPr/>
        <p:nvPr/>
      </p:nvGrpSpPr>
      <p:grpSpPr>
        <a:xfrm>
          <a:off x="0" y="0"/>
          <a:ext cx="0" cy="0"/>
          <a:chOff x="0" y="0"/>
          <a:chExt cx="0" cy="0"/>
        </a:xfrm>
      </p:grpSpPr>
      <p:sp>
        <p:nvSpPr>
          <p:cNvPr id="58" name=""/>
          <p:cNvSpPr/>
          <p:nvPr/>
        </p:nvSpPr>
        <p:spPr>
          <a:xfrm flipH="1" flipV="1">
            <a:off x="-2880" y="4079160"/>
            <a:ext cx="9141120" cy="1058400"/>
          </a:xfrm>
          <a:prstGeom prst="flowChartDocument">
            <a:avLst/>
          </a:prstGeom>
          <a:gradFill rotWithShape="0">
            <a:gsLst>
              <a:gs pos="2000">
                <a:srgbClr val="77CAEE"/>
              </a:gs>
              <a:gs pos="2000">
                <a:srgbClr val="75C9EE"/>
              </a:gs>
              <a:gs pos="3555">
                <a:srgbClr val="75C9EE"/>
              </a:gs>
              <a:gs pos="3555">
                <a:srgbClr val="73C9ED"/>
              </a:gs>
              <a:gs pos="5111">
                <a:srgbClr val="73C9ED"/>
              </a:gs>
              <a:gs pos="5111">
                <a:srgbClr val="71C8ED"/>
              </a:gs>
              <a:gs pos="6666">
                <a:srgbClr val="71C8ED"/>
              </a:gs>
              <a:gs pos="6666">
                <a:srgbClr val="6FC7ED"/>
              </a:gs>
              <a:gs pos="8222">
                <a:srgbClr val="6FC7ED"/>
              </a:gs>
              <a:gs pos="8222">
                <a:srgbClr val="6EC6ED"/>
              </a:gs>
              <a:gs pos="9777">
                <a:srgbClr val="6EC6ED"/>
              </a:gs>
              <a:gs pos="9777">
                <a:srgbClr val="6CC6EC"/>
              </a:gs>
              <a:gs pos="11333">
                <a:srgbClr val="6CC6EC"/>
              </a:gs>
              <a:gs pos="11333">
                <a:srgbClr val="6AC5EC"/>
              </a:gs>
              <a:gs pos="12888">
                <a:srgbClr val="6AC5EC"/>
              </a:gs>
              <a:gs pos="12888">
                <a:srgbClr val="68C4EC"/>
              </a:gs>
              <a:gs pos="14445">
                <a:srgbClr val="68C4EC"/>
              </a:gs>
              <a:gs pos="14445">
                <a:srgbClr val="66C3EC"/>
              </a:gs>
              <a:gs pos="16000">
                <a:srgbClr val="66C3EC"/>
              </a:gs>
              <a:gs pos="16000">
                <a:srgbClr val="64C3EB"/>
              </a:gs>
              <a:gs pos="17556">
                <a:srgbClr val="64C3EB"/>
              </a:gs>
              <a:gs pos="17556">
                <a:srgbClr val="62C2EB"/>
              </a:gs>
              <a:gs pos="19111">
                <a:srgbClr val="62C2EB"/>
              </a:gs>
              <a:gs pos="19111">
                <a:srgbClr val="60C1EB"/>
              </a:gs>
              <a:gs pos="20667">
                <a:srgbClr val="60C1EB"/>
              </a:gs>
              <a:gs pos="20667">
                <a:srgbClr val="5EC0EA"/>
              </a:gs>
              <a:gs pos="22222">
                <a:srgbClr val="5EC0EA"/>
              </a:gs>
              <a:gs pos="22222">
                <a:srgbClr val="5DC0EA"/>
              </a:gs>
              <a:gs pos="23778">
                <a:srgbClr val="5DC0EA"/>
              </a:gs>
              <a:gs pos="23778">
                <a:srgbClr val="5BBFEA"/>
              </a:gs>
              <a:gs pos="25333">
                <a:srgbClr val="5BBFEA"/>
              </a:gs>
              <a:gs pos="25333">
                <a:srgbClr val="59BEEA"/>
              </a:gs>
              <a:gs pos="26889">
                <a:srgbClr val="59BEEA"/>
              </a:gs>
              <a:gs pos="26889">
                <a:srgbClr val="57BDE9"/>
              </a:gs>
              <a:gs pos="28444">
                <a:srgbClr val="57BDE9"/>
              </a:gs>
              <a:gs pos="28444">
                <a:srgbClr val="55BDE9"/>
              </a:gs>
              <a:gs pos="30000">
                <a:srgbClr val="55BDE9"/>
              </a:gs>
              <a:gs pos="30000">
                <a:srgbClr val="53BCE9"/>
              </a:gs>
              <a:gs pos="31555">
                <a:srgbClr val="53BCE9"/>
              </a:gs>
              <a:gs pos="31555">
                <a:srgbClr val="51BBE9"/>
              </a:gs>
              <a:gs pos="33111">
                <a:srgbClr val="51BBE9"/>
              </a:gs>
              <a:gs pos="33111">
                <a:srgbClr val="4FBAE8"/>
              </a:gs>
              <a:gs pos="34666">
                <a:srgbClr val="4FBAE8"/>
              </a:gs>
              <a:gs pos="34666">
                <a:srgbClr val="4DBAE8"/>
              </a:gs>
              <a:gs pos="36222">
                <a:srgbClr val="4DBAE8"/>
              </a:gs>
              <a:gs pos="36222">
                <a:srgbClr val="4CB9E8"/>
              </a:gs>
              <a:gs pos="37777">
                <a:srgbClr val="4CB9E8"/>
              </a:gs>
              <a:gs pos="37777">
                <a:srgbClr val="4AB8E8"/>
              </a:gs>
              <a:gs pos="39334">
                <a:srgbClr val="4AB8E8"/>
              </a:gs>
              <a:gs pos="39334">
                <a:srgbClr val="48B7E7"/>
              </a:gs>
              <a:gs pos="40889">
                <a:srgbClr val="48B7E7"/>
              </a:gs>
              <a:gs pos="40889">
                <a:srgbClr val="46B7E7"/>
              </a:gs>
              <a:gs pos="42445">
                <a:srgbClr val="46B7E7"/>
              </a:gs>
              <a:gs pos="42445">
                <a:srgbClr val="44B6E7"/>
              </a:gs>
              <a:gs pos="44000">
                <a:srgbClr val="44B6E7"/>
              </a:gs>
              <a:gs pos="44000">
                <a:srgbClr val="42B5E6"/>
              </a:gs>
              <a:gs pos="45556">
                <a:srgbClr val="42B5E6"/>
              </a:gs>
              <a:gs pos="45556">
                <a:srgbClr val="40B4E6"/>
              </a:gs>
              <a:gs pos="47111">
                <a:srgbClr val="40B4E6"/>
              </a:gs>
              <a:gs pos="47111">
                <a:srgbClr val="3EB4E6"/>
              </a:gs>
              <a:gs pos="48667">
                <a:srgbClr val="3EB4E6"/>
              </a:gs>
              <a:gs pos="48667">
                <a:srgbClr val="3CB3E6"/>
              </a:gs>
              <a:gs pos="50222">
                <a:srgbClr val="3CB3E6"/>
              </a:gs>
              <a:gs pos="50222">
                <a:srgbClr val="3BB2E5"/>
              </a:gs>
              <a:gs pos="51778">
                <a:srgbClr val="3BB2E5"/>
              </a:gs>
              <a:gs pos="51778">
                <a:srgbClr val="39B1E5"/>
              </a:gs>
              <a:gs pos="53333">
                <a:srgbClr val="39B1E5"/>
              </a:gs>
              <a:gs pos="53333">
                <a:srgbClr val="37B1E5"/>
              </a:gs>
              <a:gs pos="54889">
                <a:srgbClr val="37B1E5"/>
              </a:gs>
              <a:gs pos="54889">
                <a:srgbClr val="35B0E5"/>
              </a:gs>
              <a:gs pos="56444">
                <a:srgbClr val="35B0E5"/>
              </a:gs>
              <a:gs pos="56444">
                <a:srgbClr val="33AFE4"/>
              </a:gs>
              <a:gs pos="58000">
                <a:srgbClr val="33AFE4"/>
              </a:gs>
              <a:gs pos="58000">
                <a:srgbClr val="31AEE4"/>
              </a:gs>
              <a:gs pos="59555">
                <a:srgbClr val="31AEE4"/>
              </a:gs>
              <a:gs pos="59555">
                <a:srgbClr val="2FAEE4"/>
              </a:gs>
              <a:gs pos="61111">
                <a:srgbClr val="2FAEE4"/>
              </a:gs>
              <a:gs pos="61111">
                <a:srgbClr val="2DADE3"/>
              </a:gs>
              <a:gs pos="62666">
                <a:srgbClr val="2DADE3"/>
              </a:gs>
              <a:gs pos="62666">
                <a:srgbClr val="2BACE3"/>
              </a:gs>
              <a:gs pos="64223">
                <a:srgbClr val="2BACE3"/>
              </a:gs>
              <a:gs pos="64223">
                <a:srgbClr val="2AABE3"/>
              </a:gs>
              <a:gs pos="65778">
                <a:srgbClr val="2AABE3"/>
              </a:gs>
              <a:gs pos="65778">
                <a:srgbClr val="28ABE3"/>
              </a:gs>
              <a:gs pos="67334">
                <a:srgbClr val="28ABE3"/>
              </a:gs>
              <a:gs pos="67334">
                <a:srgbClr val="26AAE2"/>
              </a:gs>
              <a:gs pos="68889">
                <a:srgbClr val="26AAE2"/>
              </a:gs>
              <a:gs pos="68889">
                <a:srgbClr val="24A9E2"/>
              </a:gs>
              <a:gs pos="70445">
                <a:srgbClr val="24A9E2"/>
              </a:gs>
              <a:gs pos="70445">
                <a:srgbClr val="22A8E2"/>
              </a:gs>
              <a:gs pos="72000">
                <a:srgbClr val="22A8E2"/>
              </a:gs>
              <a:gs pos="72000">
                <a:srgbClr val="20A8E2"/>
              </a:gs>
              <a:gs pos="73556">
                <a:srgbClr val="20A8E2"/>
              </a:gs>
              <a:gs pos="73556">
                <a:srgbClr val="1EA7E1"/>
              </a:gs>
              <a:gs pos="75111">
                <a:srgbClr val="1EA7E1"/>
              </a:gs>
              <a:gs pos="75111">
                <a:srgbClr val="1CA6E1"/>
              </a:gs>
              <a:gs pos="76667">
                <a:srgbClr val="1CA6E1"/>
              </a:gs>
              <a:gs pos="76667">
                <a:srgbClr val="1AA5E1"/>
              </a:gs>
              <a:gs pos="78222">
                <a:srgbClr val="1AA5E1"/>
              </a:gs>
              <a:gs pos="78222">
                <a:srgbClr val="19A5E1"/>
              </a:gs>
              <a:gs pos="79778">
                <a:srgbClr val="19A5E1"/>
              </a:gs>
              <a:gs pos="79778">
                <a:srgbClr val="17A4E0"/>
              </a:gs>
              <a:gs pos="81333">
                <a:srgbClr val="17A4E0"/>
              </a:gs>
              <a:gs pos="81333">
                <a:srgbClr val="15A3E0"/>
              </a:gs>
              <a:gs pos="82889">
                <a:srgbClr val="15A3E0"/>
              </a:gs>
              <a:gs pos="82889">
                <a:srgbClr val="13A2E0"/>
              </a:gs>
              <a:gs pos="84444">
                <a:srgbClr val="13A2E0"/>
              </a:gs>
              <a:gs pos="84444">
                <a:srgbClr val="11A2DF"/>
              </a:gs>
              <a:gs pos="86000">
                <a:srgbClr val="11A2DF"/>
              </a:gs>
              <a:gs pos="86000">
                <a:srgbClr val="0FA1DF"/>
              </a:gs>
              <a:gs pos="87555">
                <a:srgbClr val="0FA1DF"/>
              </a:gs>
              <a:gs pos="87555">
                <a:srgbClr val="0DA0DF"/>
              </a:gs>
              <a:gs pos="89112">
                <a:srgbClr val="0DA0DF"/>
              </a:gs>
              <a:gs pos="89112">
                <a:srgbClr val="0B9FDF"/>
              </a:gs>
              <a:gs pos="90667">
                <a:srgbClr val="0B9FDF"/>
              </a:gs>
              <a:gs pos="90667">
                <a:srgbClr val="099FDE"/>
              </a:gs>
              <a:gs pos="92223">
                <a:srgbClr val="099FDE"/>
              </a:gs>
              <a:gs pos="92223">
                <a:srgbClr val="089EDE"/>
              </a:gs>
              <a:gs pos="93778">
                <a:srgbClr val="089EDE"/>
              </a:gs>
              <a:gs pos="93778">
                <a:srgbClr val="069DDE"/>
              </a:gs>
              <a:gs pos="95334">
                <a:srgbClr val="069DDE"/>
              </a:gs>
              <a:gs pos="95334">
                <a:srgbClr val="049CDE"/>
              </a:gs>
              <a:gs pos="96889">
                <a:srgbClr val="049CDE"/>
              </a:gs>
              <a:gs pos="96889">
                <a:srgbClr val="029CDD"/>
              </a:gs>
              <a:gs pos="98445">
                <a:srgbClr val="029CDD"/>
              </a:gs>
              <a:gs pos="98445">
                <a:srgbClr val="009BDD"/>
              </a:gs>
              <a:gs pos="100000">
                <a:srgbClr val="009BDD"/>
              </a:gs>
            </a:gsLst>
            <a:lin ang="10800000"/>
          </a:gradFill>
          <a:ln w="38160">
            <a:noFill/>
          </a:ln>
          <a:effectLst>
            <a:outerShdw dir="5400000" dist="10800" rotWithShape="0">
              <a:srgbClr val="009BDD"/>
            </a:outerShdw>
          </a:effectLst>
        </p:spPr>
        <p:style>
          <a:lnRef idx="0"/>
          <a:fillRef idx="0"/>
          <a:effectRef idx="0"/>
          <a:fontRef idx="minor"/>
        </p:style>
        <p:txBody>
          <a:bodyPr lIns="90000" tIns="45000" rIns="90000" bIns="45000" anchor="ctr">
            <a:spAutoFit/>
          </a:bodyPr>
          <a:p>
            <a:endParaRPr lang="en-GB" sz="1800" b="0" u="none" strike="noStrike">
              <a:solidFill>
                <a:srgbClr val="FFFFFF"/>
              </a:solidFill>
              <a:effectLst/>
              <a:uFillTx/>
              <a:latin typeface="Arial"/>
            </a:endParaRPr>
          </a:p>
        </p:txBody>
      </p:sp>
      <p:pic>
        <p:nvPicPr>
          <p:cNvPr id="59" name=""/>
          <p:cNvPicPr/>
          <p:nvPr/>
        </p:nvPicPr>
        <p:blipFill>
          <a:blip r:embed="rId3">
            <a:alphaModFix amt="50000"/>
          </a:blip>
          <a:stretch/>
        </p:blipFill>
        <p:spPr>
          <a:xfrm>
            <a:off x="7347600" y="1570680"/>
            <a:ext cx="1793160" cy="2508480"/>
          </a:xfrm>
          <a:prstGeom prst="rect">
            <a:avLst/>
          </a:prstGeom>
          <a:noFill/>
          <a:ln w="38160">
            <a:noFill/>
          </a:ln>
        </p:spPr>
      </p:pic>
      <p:sp>
        <p:nvSpPr>
          <p:cNvPr id="60"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lstStyle>
            <a:lvl1pPr indent="0" algn="l">
              <a:lnSpc>
                <a:spcPct val="100000"/>
              </a:lnSpc>
              <a:buNone/>
              <a:tabLst>
                <a:tab pos="0" algn="l"/>
              </a:tabLst>
              <a:defRPr lang="en-GB" sz="2560" b="0" u="none" strike="noStrike">
                <a:solidFill>
                  <a:srgbClr val="DD4100"/>
                </a:solidFill>
                <a:effectLst/>
                <a:uFillTx/>
                <a:latin typeface="Arial"/>
              </a:defRPr>
            </a:lvl1pPr>
          </a:lstStyle>
          <a:p>
            <a:pPr indent="0" algn="l">
              <a:lnSpc>
                <a:spcPct val="100000"/>
              </a:lnSpc>
              <a:buNone/>
              <a:tabLst>
                <a:tab pos="0" algn="l"/>
              </a:tabLst>
            </a:pPr>
            <a:r>
              <a:rPr lang="en-GB" sz="2560" b="0" u="none" strike="noStrike">
                <a:solidFill>
                  <a:srgbClr val="DD4100"/>
                </a:solidFill>
                <a:effectLst/>
                <a:uFillTx/>
                <a:latin typeface="Arial"/>
              </a:rPr>
              <a:t>Click to edit the title text format</a:t>
            </a:r>
            <a:endParaRPr lang="en-GB" sz="2560" b="0" u="none" strike="noStrike">
              <a:solidFill>
                <a:srgbClr val="DD4100"/>
              </a:solidFill>
              <a:effectLst/>
              <a:uFillTx/>
              <a:latin typeface="Arial"/>
            </a:endParaRPr>
          </a:p>
        </p:txBody>
      </p:sp>
      <p:sp>
        <p:nvSpPr>
          <p:cNvPr id="61" name="PlaceHolder 2"/>
          <p:cNvSpPr>
            <a:spLocks noGrp="1"/>
          </p:cNvSpPr>
          <p:nvPr>
            <p:ph type="ftr" idx="12"/>
          </p:nvPr>
        </p:nvSpPr>
        <p:spPr>
          <a:xfrm>
            <a:off x="3102120" y="4735440"/>
            <a:ext cx="2936160" cy="323640"/>
          </a:xfrm>
          <a:prstGeom prst="rect">
            <a:avLst/>
          </a:prstGeom>
          <a:noFill/>
          <a:ln w="0">
            <a:noFill/>
          </a:ln>
        </p:spPr>
        <p:txBody>
          <a:bodyPr lIns="0" tIns="0" rIns="0" bIns="0" anchor="t">
            <a:noAutofit/>
          </a:bodyPr>
          <a:lstStyle>
            <a:lvl1pPr indent="0" algn="ctr">
              <a:lnSpc>
                <a:spcPct val="100000"/>
              </a:lnSpc>
              <a:buNone/>
              <a:tabLst>
                <a:tab pos="0" algn="l"/>
              </a:tabLst>
              <a:defRPr lang="en-GB" sz="1400" b="0" u="none" strike="noStrike">
                <a:solidFill>
                  <a:srgbClr val="FFFFFF"/>
                </a:solidFill>
                <a:effectLst/>
                <a:uFillTx/>
                <a:latin typeface="Times New Roman"/>
              </a:defRPr>
            </a:lvl1pPr>
          </a:lstStyle>
          <a:p>
            <a:pPr indent="0" algn="ctr">
              <a:lnSpc>
                <a:spcPct val="100000"/>
              </a:lnSpc>
              <a:buNone/>
              <a:tabLst>
                <a:tab pos="0" algn="l"/>
              </a:tabLst>
            </a:pPr>
            <a:r>
              <a:rPr lang="en-GB" sz="1400" b="0" u="none" strike="noStrike">
                <a:solidFill>
                  <a:srgbClr val="FFFFFF"/>
                </a:solidFill>
                <a:effectLst/>
                <a:uFillTx/>
                <a:latin typeface="Times New Roman"/>
              </a:rPr>
              <a:t> </a:t>
            </a:r>
            <a:endParaRPr lang="en-GB" sz="1400" b="0" u="none" strike="noStrike">
              <a:solidFill>
                <a:srgbClr val="000000"/>
              </a:solidFill>
              <a:effectLst/>
              <a:uFillTx/>
              <a:latin typeface="Times New Roman"/>
            </a:endParaRPr>
          </a:p>
        </p:txBody>
      </p:sp>
      <p:sp>
        <p:nvSpPr>
          <p:cNvPr id="62" name="PlaceHolder 3"/>
          <p:cNvSpPr>
            <a:spLocks noGrp="1"/>
          </p:cNvSpPr>
          <p:nvPr>
            <p:ph type="sldNum" idx="13"/>
          </p:nvPr>
        </p:nvSpPr>
        <p:spPr>
          <a:xfrm>
            <a:off x="6694560" y="4735440"/>
            <a:ext cx="2119680" cy="323640"/>
          </a:xfrm>
          <a:prstGeom prst="rect">
            <a:avLst/>
          </a:prstGeom>
          <a:noFill/>
          <a:ln w="0">
            <a:noFill/>
          </a:ln>
        </p:spPr>
        <p:txBody>
          <a:bodyPr lIns="0" tIns="0" rIns="0" bIns="0" anchor="t">
            <a:noAutofit/>
          </a:bodyPr>
          <a:lstStyle>
            <a:lvl1pPr indent="0" algn="r">
              <a:lnSpc>
                <a:spcPct val="100000"/>
              </a:lnSpc>
              <a:buNone/>
              <a:tabLst>
                <a:tab pos="0" algn="l"/>
              </a:tabLst>
              <a:defRPr lang="en-GB" sz="1400" b="0" u="none" strike="noStrike">
                <a:solidFill>
                  <a:srgbClr val="FFFFFF"/>
                </a:solidFill>
                <a:effectLst/>
                <a:uFillTx/>
                <a:latin typeface="Times New Roman"/>
              </a:defRPr>
            </a:lvl1pPr>
          </a:lstStyle>
          <a:p>
            <a:pPr indent="0" algn="r">
              <a:lnSpc>
                <a:spcPct val="100000"/>
              </a:lnSpc>
              <a:buNone/>
              <a:tabLst>
                <a:tab pos="0" algn="l"/>
              </a:tabLst>
            </a:pPr>
            <a:fld id="{BCCAEB75-42FA-419A-B31D-580B3207F714}" type="slidenum">
              <a:rPr lang="en-GB" sz="1400" b="0" u="none" strike="noStrike">
                <a:solidFill>
                  <a:srgbClr val="FFFFFF"/>
                </a:solidFill>
                <a:effectLst/>
                <a:uFillTx/>
                <a:latin typeface="Times New Roman"/>
              </a:rPr>
              <a:t>1</a:t>
            </a:fld>
            <a:endParaRPr lang="en-GB" sz="1400" b="0" u="none" strike="noStrike">
              <a:solidFill>
                <a:srgbClr val="000000"/>
              </a:solidFill>
              <a:effectLst/>
              <a:uFillTx/>
              <a:latin typeface="Times New Roman"/>
            </a:endParaRPr>
          </a:p>
        </p:txBody>
      </p:sp>
      <p:sp>
        <p:nvSpPr>
          <p:cNvPr id="63" name="PlaceHolder 4"/>
          <p:cNvSpPr>
            <a:spLocks noGrp="1"/>
          </p:cNvSpPr>
          <p:nvPr>
            <p:ph type="dt" idx="14"/>
          </p:nvPr>
        </p:nvSpPr>
        <p:spPr>
          <a:xfrm>
            <a:off x="326520" y="4735440"/>
            <a:ext cx="2119680" cy="323640"/>
          </a:xfrm>
          <a:prstGeom prst="rect">
            <a:avLst/>
          </a:prstGeom>
          <a:noFill/>
          <a:ln w="0">
            <a:noFill/>
          </a:ln>
        </p:spPr>
        <p:txBody>
          <a:bodyPr lIns="0" tIns="0" rIns="0" bIns="0" anchor="t">
            <a:noAutofit/>
          </a:bodyPr>
          <a:lstStyle>
            <a:lvl1pPr indent="0" algn="l">
              <a:lnSpc>
                <a:spcPct val="100000"/>
              </a:lnSpc>
              <a:buNone/>
              <a:tabLst>
                <a:tab pos="0" algn="l"/>
              </a:tabLst>
              <a:defRPr lang="en-GB" sz="1400" b="0" u="none" strike="noStrike">
                <a:solidFill>
                  <a:srgbClr val="000000"/>
                </a:solidFill>
                <a:effectLst/>
                <a:uFillTx/>
                <a:latin typeface="Times New Roman"/>
              </a:defRPr>
            </a:lvl1pPr>
          </a:lstStyle>
          <a:p>
            <a:pPr indent="0" algn="l">
              <a:lnSpc>
                <a:spcPct val="100000"/>
              </a:lnSpc>
              <a:buNone/>
              <a:tabLst>
                <a:tab pos="0" algn="l"/>
              </a:tabLst>
            </a:pPr>
            <a:r>
              <a:rPr lang="en-GB" sz="1400" b="0" u="none" strike="noStrike">
                <a:solidFill>
                  <a:srgbClr val="000000"/>
                </a:solidFill>
                <a:effectLst/>
                <a:uFillTx/>
                <a:latin typeface="Times New Roman"/>
              </a:rPr>
              <a:t> </a:t>
            </a:r>
            <a:endParaRPr lang="en-GB" sz="1400" b="0" u="none" strike="noStrike">
              <a:solidFill>
                <a:srgbClr val="000000"/>
              </a:solidFill>
              <a:effectLst/>
              <a:uFillTx/>
              <a:latin typeface="Times New Roman"/>
            </a:endParaRPr>
          </a:p>
        </p:txBody>
      </p:sp>
      <p:sp>
        <p:nvSpPr>
          <p:cNvPr id="64" name="PlaceHolder 5"/>
          <p:cNvSpPr>
            <a:spLocks noGrp="1"/>
          </p:cNvSpPr>
          <p:nvPr>
            <p:ph type="body"/>
          </p:nvPr>
        </p:nvSpPr>
        <p:spPr>
          <a:xfrm>
            <a:off x="457200" y="1203480"/>
            <a:ext cx="8228160" cy="2981880"/>
          </a:xfrm>
          <a:prstGeom prst="rect">
            <a:avLst/>
          </a:prstGeom>
          <a:noFill/>
          <a:ln w="0">
            <a:noFill/>
          </a:ln>
        </p:spPr>
        <p:txBody>
          <a:bodyPr lIns="0" tIns="0" rIns="0" bIns="0" anchor="t">
            <a:normAutofit/>
          </a:bodyPr>
          <a:lstStyle>
            <a:lvl1pPr algn="l">
              <a:lnSpc>
                <a:spcPct val="100000"/>
              </a:lnSpc>
              <a:spcBef>
                <a:spcPts val="961"/>
              </a:spcBef>
              <a:buClr>
                <a:srgbClr val="77CAEE"/>
              </a:buClr>
              <a:buSzPct val="45000"/>
              <a:buFont typeface="Wingdings" charset="2"/>
              <a:buChar char=""/>
              <a:defRPr lang="en-GB" sz="2180" b="0" u="none" strike="noStrike">
                <a:solidFill>
                  <a:srgbClr val="009BDD"/>
                </a:solidFill>
                <a:effectLst/>
                <a:uFillTx/>
                <a:latin typeface="Arial"/>
              </a:defRPr>
            </a:lvl1pPr>
            <a:lvl2pPr lvl="1" algn="l">
              <a:lnSpc>
                <a:spcPct val="100000"/>
              </a:lnSpc>
              <a:spcBef>
                <a:spcPts val="771"/>
              </a:spcBef>
              <a:buClr>
                <a:srgbClr val="000000"/>
              </a:buClr>
              <a:buSzPct val="75000"/>
              <a:buFont typeface="Symbol" charset="2"/>
              <a:buChar char=""/>
              <a:defRPr lang="en-GB" sz="1900" b="0" u="none" strike="noStrike">
                <a:solidFill>
                  <a:srgbClr val="009BDD"/>
                </a:solidFill>
                <a:effectLst/>
                <a:uFillTx/>
                <a:latin typeface="Arial"/>
              </a:defRPr>
            </a:lvl2pPr>
            <a:lvl3pPr lvl="2" algn="l">
              <a:lnSpc>
                <a:spcPct val="100000"/>
              </a:lnSpc>
              <a:spcBef>
                <a:spcPts val="575"/>
              </a:spcBef>
              <a:buClr>
                <a:srgbClr val="000000"/>
              </a:buClr>
              <a:buSzPct val="45000"/>
              <a:buFont typeface="Wingdings" charset="2"/>
              <a:buChar char=""/>
              <a:defRPr lang="en-GB" sz="1629" b="0" u="none" strike="noStrike">
                <a:solidFill>
                  <a:srgbClr val="009BDD"/>
                </a:solidFill>
                <a:effectLst/>
                <a:uFillTx/>
                <a:latin typeface="Arial"/>
              </a:defRPr>
            </a:lvl3pPr>
            <a:lvl4pPr lvl="3" algn="l">
              <a:lnSpc>
                <a:spcPct val="100000"/>
              </a:lnSpc>
              <a:spcBef>
                <a:spcPts val="380"/>
              </a:spcBef>
              <a:buClr>
                <a:srgbClr val="000000"/>
              </a:buClr>
              <a:buSzPct val="75000"/>
              <a:buFont typeface="Symbol" charset="2"/>
              <a:buChar char=""/>
              <a:defRPr lang="en-GB" sz="1360" b="0" u="none" strike="noStrike">
                <a:solidFill>
                  <a:srgbClr val="009BDD"/>
                </a:solidFill>
                <a:effectLst/>
                <a:uFillTx/>
                <a:latin typeface="Arial"/>
              </a:defRPr>
            </a:lvl4pPr>
            <a:lvl5pPr lvl="4" algn="l">
              <a:lnSpc>
                <a:spcPct val="100000"/>
              </a:lnSpc>
              <a:spcBef>
                <a:spcPts val="190"/>
              </a:spcBef>
              <a:buClr>
                <a:srgbClr val="000000"/>
              </a:buClr>
              <a:buSzPct val="45000"/>
              <a:buFont typeface="Wingdings" charset="2"/>
              <a:buChar char=""/>
              <a:defRPr lang="en-GB" sz="1360" b="0" u="none" strike="noStrike">
                <a:solidFill>
                  <a:srgbClr val="009BDD"/>
                </a:solidFill>
                <a:effectLst/>
                <a:uFillTx/>
                <a:latin typeface="Arial"/>
              </a:defRPr>
            </a:lvl5pPr>
            <a:lvl6pPr lvl="5" algn="l">
              <a:lnSpc>
                <a:spcPct val="100000"/>
              </a:lnSpc>
              <a:spcBef>
                <a:spcPts val="190"/>
              </a:spcBef>
              <a:buClr>
                <a:srgbClr val="000000"/>
              </a:buClr>
              <a:buSzPct val="45000"/>
              <a:buFont typeface="Wingdings" charset="2"/>
              <a:buChar char=""/>
              <a:defRPr lang="en-GB" sz="1360" b="0" u="none" strike="noStrike">
                <a:solidFill>
                  <a:srgbClr val="009BDD"/>
                </a:solidFill>
                <a:effectLst/>
                <a:uFillTx/>
                <a:latin typeface="Arial"/>
              </a:defRPr>
            </a:lvl6pPr>
            <a:lvl7pPr lvl="6" algn="l">
              <a:lnSpc>
                <a:spcPct val="100000"/>
              </a:lnSpc>
              <a:spcBef>
                <a:spcPts val="190"/>
              </a:spcBef>
              <a:buClr>
                <a:srgbClr val="000000"/>
              </a:buClr>
              <a:buSzPct val="45000"/>
              <a:buFont typeface="Wingdings" charset="2"/>
              <a:buChar char=""/>
              <a:defRPr lang="en-GB" sz="1360" b="0" u="none" strike="noStrike">
                <a:solidFill>
                  <a:srgbClr val="009BDD"/>
                </a:solidFill>
                <a:effectLst/>
                <a:uFillTx/>
                <a:latin typeface="Arial"/>
              </a:defRPr>
            </a:lvl7pPr>
          </a:lstStyle>
          <a:p>
            <a:pPr marL="432000" indent="-324000" algn="l">
              <a:lnSpc>
                <a:spcPct val="100000"/>
              </a:lnSpc>
              <a:spcBef>
                <a:spcPts val="961"/>
              </a:spcBef>
              <a:buClr>
                <a:srgbClr val="77CAEE"/>
              </a:buClr>
              <a:buSzPct val="45000"/>
              <a:buFont typeface="Wingdings" charset="2"/>
              <a:buChar char=""/>
            </a:pPr>
            <a:r>
              <a:rPr lang="en-GB" sz="2180" b="0" u="none" strike="noStrike">
                <a:solidFill>
                  <a:srgbClr val="009BDD"/>
                </a:solidFill>
                <a:effectLst/>
                <a:uFillTx/>
                <a:latin typeface="Arial"/>
              </a:rPr>
              <a:t>Click to edit the outline text format</a:t>
            </a:r>
            <a:endParaRPr lang="en-GB" sz="2180" b="0" u="none" strike="noStrike">
              <a:solidFill>
                <a:srgbClr val="009BDD"/>
              </a:solidFill>
              <a:effectLst/>
              <a:uFillTx/>
              <a:latin typeface="Arial"/>
            </a:endParaRPr>
          </a:p>
          <a:p>
            <a:pPr marL="864000" lvl="1" indent="-324000" algn="l">
              <a:lnSpc>
                <a:spcPct val="100000"/>
              </a:lnSpc>
              <a:spcBef>
                <a:spcPts val="771"/>
              </a:spcBef>
              <a:buClr>
                <a:srgbClr val="000000"/>
              </a:buClr>
              <a:buSzPct val="75000"/>
              <a:buFont typeface="Symbol" charset="2"/>
              <a:buChar char=""/>
            </a:pPr>
            <a:r>
              <a:rPr lang="en-GB" sz="1900" b="0" u="none" strike="noStrike">
                <a:solidFill>
                  <a:srgbClr val="009BDD"/>
                </a:solidFill>
                <a:effectLst/>
                <a:uFillTx/>
                <a:latin typeface="Arial"/>
              </a:rPr>
              <a:t>Second Outline Level</a:t>
            </a:r>
            <a:endParaRPr lang="en-GB" sz="1900" b="0" u="none" strike="noStrike">
              <a:solidFill>
                <a:srgbClr val="009BDD"/>
              </a:solidFill>
              <a:effectLst/>
              <a:uFillTx/>
              <a:latin typeface="Arial"/>
            </a:endParaRPr>
          </a:p>
          <a:p>
            <a:pPr marL="1296000" lvl="2" indent="-288000" algn="l">
              <a:lnSpc>
                <a:spcPct val="100000"/>
              </a:lnSpc>
              <a:spcBef>
                <a:spcPts val="575"/>
              </a:spcBef>
              <a:buClr>
                <a:srgbClr val="000000"/>
              </a:buClr>
              <a:buSzPct val="45000"/>
              <a:buFont typeface="Wingdings" charset="2"/>
              <a:buChar char=""/>
            </a:pPr>
            <a:r>
              <a:rPr lang="en-GB" sz="1629" b="0" u="none" strike="noStrike">
                <a:solidFill>
                  <a:srgbClr val="009BDD"/>
                </a:solidFill>
                <a:effectLst/>
                <a:uFillTx/>
                <a:latin typeface="Arial"/>
              </a:rPr>
              <a:t>Third Outline Level</a:t>
            </a:r>
            <a:endParaRPr lang="en-GB" sz="1629" b="0" u="none" strike="noStrike">
              <a:solidFill>
                <a:srgbClr val="009BDD"/>
              </a:solidFill>
              <a:effectLst/>
              <a:uFillTx/>
              <a:latin typeface="Arial"/>
            </a:endParaRPr>
          </a:p>
          <a:p>
            <a:pPr marL="1728000" lvl="3" indent="-216000" algn="l">
              <a:lnSpc>
                <a:spcPct val="100000"/>
              </a:lnSpc>
              <a:spcBef>
                <a:spcPts val="380"/>
              </a:spcBef>
              <a:buClr>
                <a:srgbClr val="000000"/>
              </a:buClr>
              <a:buSzPct val="75000"/>
              <a:buFont typeface="Symbol" charset="2"/>
              <a:buChar char=""/>
            </a:pPr>
            <a:r>
              <a:rPr lang="en-GB" sz="1360" b="0" u="none" strike="noStrike">
                <a:solidFill>
                  <a:srgbClr val="009BDD"/>
                </a:solidFill>
                <a:effectLst/>
                <a:uFillTx/>
                <a:latin typeface="Arial"/>
              </a:rPr>
              <a:t>Fourth Outline Level</a:t>
            </a:r>
            <a:endParaRPr lang="en-GB" sz="1360" b="0" u="none" strike="noStrike">
              <a:solidFill>
                <a:srgbClr val="009BDD"/>
              </a:solidFill>
              <a:effectLst/>
              <a:uFillTx/>
              <a:latin typeface="Arial"/>
            </a:endParaRPr>
          </a:p>
          <a:p>
            <a:pPr marL="2160000" lvl="4" indent="-216000" algn="l">
              <a:lnSpc>
                <a:spcPct val="100000"/>
              </a:lnSpc>
              <a:spcBef>
                <a:spcPts val="190"/>
              </a:spcBef>
              <a:buClr>
                <a:srgbClr val="000000"/>
              </a:buClr>
              <a:buSzPct val="45000"/>
              <a:buFont typeface="Wingdings" charset="2"/>
              <a:buChar char=""/>
            </a:pPr>
            <a:r>
              <a:rPr lang="en-GB" sz="1360" b="0" u="none" strike="noStrike">
                <a:solidFill>
                  <a:srgbClr val="009BDD"/>
                </a:solidFill>
                <a:effectLst/>
                <a:uFillTx/>
                <a:latin typeface="Arial"/>
              </a:rPr>
              <a:t>Fifth Outline Level</a:t>
            </a:r>
            <a:endParaRPr lang="en-GB" sz="1360" b="0" u="none" strike="noStrike">
              <a:solidFill>
                <a:srgbClr val="009BDD"/>
              </a:solidFill>
              <a:effectLst/>
              <a:uFillTx/>
              <a:latin typeface="Arial"/>
            </a:endParaRPr>
          </a:p>
          <a:p>
            <a:pPr marL="2592000" lvl="5" indent="-216000" algn="l">
              <a:lnSpc>
                <a:spcPct val="100000"/>
              </a:lnSpc>
              <a:spcBef>
                <a:spcPts val="190"/>
              </a:spcBef>
              <a:buClr>
                <a:srgbClr val="000000"/>
              </a:buClr>
              <a:buSzPct val="45000"/>
              <a:buFont typeface="Wingdings" charset="2"/>
              <a:buChar char=""/>
            </a:pPr>
            <a:r>
              <a:rPr lang="en-GB" sz="1360" b="0" u="none" strike="noStrike">
                <a:solidFill>
                  <a:srgbClr val="009BDD"/>
                </a:solidFill>
                <a:effectLst/>
                <a:uFillTx/>
                <a:latin typeface="Arial"/>
              </a:rPr>
              <a:t>Sixth Outline Level</a:t>
            </a:r>
            <a:endParaRPr lang="en-GB" sz="1360" b="0" u="none" strike="noStrike">
              <a:solidFill>
                <a:srgbClr val="009BDD"/>
              </a:solidFill>
              <a:effectLst/>
              <a:uFillTx/>
              <a:latin typeface="Arial"/>
            </a:endParaRPr>
          </a:p>
          <a:p>
            <a:pPr marL="3024000" lvl="6" indent="-216000" algn="l">
              <a:lnSpc>
                <a:spcPct val="100000"/>
              </a:lnSpc>
              <a:spcBef>
                <a:spcPts val="190"/>
              </a:spcBef>
              <a:buClr>
                <a:srgbClr val="000000"/>
              </a:buClr>
              <a:buSzPct val="45000"/>
              <a:buFont typeface="Wingdings" charset="2"/>
              <a:buChar char=""/>
            </a:pPr>
            <a:r>
              <a:rPr lang="en-GB" sz="1360" b="0" u="none" strike="noStrike">
                <a:solidFill>
                  <a:srgbClr val="009BDD"/>
                </a:solidFill>
                <a:effectLst/>
                <a:uFillTx/>
                <a:latin typeface="Arial"/>
              </a:rPr>
              <a:t>Seventh Outline Level</a:t>
            </a:r>
            <a:endParaRPr lang="en-GB" sz="1360" b="0" u="none" strike="noStrike">
              <a:solidFill>
                <a:srgbClr val="009BDD"/>
              </a:solidFill>
              <a:effectLst/>
              <a:uFillTx/>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bg>
      <p:bgPr>
        <a:blipFill rotWithShape="0">
          <a:blip r:embed="rId2"/>
          <a:stretch/>
        </a:blipFill>
      </p:bgPr>
    </p:bg>
    <p:spTree>
      <p:nvGrpSpPr>
        <p:cNvPr id="1" name=""/>
        <p:cNvGrpSpPr/>
        <p:nvPr/>
      </p:nvGrpSpPr>
      <p:grpSpPr>
        <a:xfrm>
          <a:off x="0" y="0"/>
          <a:ext cx="0" cy="0"/>
          <a:chOff x="0" y="0"/>
          <a:chExt cx="0" cy="0"/>
        </a:xfrm>
      </p:grpSpPr>
      <p:sp>
        <p:nvSpPr>
          <p:cNvPr id="65" name=""/>
          <p:cNvSpPr/>
          <p:nvPr/>
        </p:nvSpPr>
        <p:spPr>
          <a:xfrm flipH="1" flipV="1">
            <a:off x="-2880" y="4079160"/>
            <a:ext cx="9141120" cy="1058400"/>
          </a:xfrm>
          <a:prstGeom prst="flowChartDocument">
            <a:avLst/>
          </a:prstGeom>
          <a:gradFill rotWithShape="0">
            <a:gsLst>
              <a:gs pos="2000">
                <a:srgbClr val="77CAEE"/>
              </a:gs>
              <a:gs pos="2000">
                <a:srgbClr val="75C9EE"/>
              </a:gs>
              <a:gs pos="3555">
                <a:srgbClr val="75C9EE"/>
              </a:gs>
              <a:gs pos="3555">
                <a:srgbClr val="73C9ED"/>
              </a:gs>
              <a:gs pos="5111">
                <a:srgbClr val="73C9ED"/>
              </a:gs>
              <a:gs pos="5111">
                <a:srgbClr val="71C8ED"/>
              </a:gs>
              <a:gs pos="6666">
                <a:srgbClr val="71C8ED"/>
              </a:gs>
              <a:gs pos="6666">
                <a:srgbClr val="6FC7ED"/>
              </a:gs>
              <a:gs pos="8222">
                <a:srgbClr val="6FC7ED"/>
              </a:gs>
              <a:gs pos="8222">
                <a:srgbClr val="6EC6ED"/>
              </a:gs>
              <a:gs pos="9777">
                <a:srgbClr val="6EC6ED"/>
              </a:gs>
              <a:gs pos="9777">
                <a:srgbClr val="6CC6EC"/>
              </a:gs>
              <a:gs pos="11333">
                <a:srgbClr val="6CC6EC"/>
              </a:gs>
              <a:gs pos="11333">
                <a:srgbClr val="6AC5EC"/>
              </a:gs>
              <a:gs pos="12888">
                <a:srgbClr val="6AC5EC"/>
              </a:gs>
              <a:gs pos="12888">
                <a:srgbClr val="68C4EC"/>
              </a:gs>
              <a:gs pos="14445">
                <a:srgbClr val="68C4EC"/>
              </a:gs>
              <a:gs pos="14445">
                <a:srgbClr val="66C3EC"/>
              </a:gs>
              <a:gs pos="16000">
                <a:srgbClr val="66C3EC"/>
              </a:gs>
              <a:gs pos="16000">
                <a:srgbClr val="64C3EB"/>
              </a:gs>
              <a:gs pos="17556">
                <a:srgbClr val="64C3EB"/>
              </a:gs>
              <a:gs pos="17556">
                <a:srgbClr val="62C2EB"/>
              </a:gs>
              <a:gs pos="19111">
                <a:srgbClr val="62C2EB"/>
              </a:gs>
              <a:gs pos="19111">
                <a:srgbClr val="60C1EB"/>
              </a:gs>
              <a:gs pos="20667">
                <a:srgbClr val="60C1EB"/>
              </a:gs>
              <a:gs pos="20667">
                <a:srgbClr val="5EC0EA"/>
              </a:gs>
              <a:gs pos="22222">
                <a:srgbClr val="5EC0EA"/>
              </a:gs>
              <a:gs pos="22222">
                <a:srgbClr val="5DC0EA"/>
              </a:gs>
              <a:gs pos="23778">
                <a:srgbClr val="5DC0EA"/>
              </a:gs>
              <a:gs pos="23778">
                <a:srgbClr val="5BBFEA"/>
              </a:gs>
              <a:gs pos="25333">
                <a:srgbClr val="5BBFEA"/>
              </a:gs>
              <a:gs pos="25333">
                <a:srgbClr val="59BEEA"/>
              </a:gs>
              <a:gs pos="26889">
                <a:srgbClr val="59BEEA"/>
              </a:gs>
              <a:gs pos="26889">
                <a:srgbClr val="57BDE9"/>
              </a:gs>
              <a:gs pos="28444">
                <a:srgbClr val="57BDE9"/>
              </a:gs>
              <a:gs pos="28444">
                <a:srgbClr val="55BDE9"/>
              </a:gs>
              <a:gs pos="30000">
                <a:srgbClr val="55BDE9"/>
              </a:gs>
              <a:gs pos="30000">
                <a:srgbClr val="53BCE9"/>
              </a:gs>
              <a:gs pos="31555">
                <a:srgbClr val="53BCE9"/>
              </a:gs>
              <a:gs pos="31555">
                <a:srgbClr val="51BBE9"/>
              </a:gs>
              <a:gs pos="33111">
                <a:srgbClr val="51BBE9"/>
              </a:gs>
              <a:gs pos="33111">
                <a:srgbClr val="4FBAE8"/>
              </a:gs>
              <a:gs pos="34666">
                <a:srgbClr val="4FBAE8"/>
              </a:gs>
              <a:gs pos="34666">
                <a:srgbClr val="4DBAE8"/>
              </a:gs>
              <a:gs pos="36222">
                <a:srgbClr val="4DBAE8"/>
              </a:gs>
              <a:gs pos="36222">
                <a:srgbClr val="4CB9E8"/>
              </a:gs>
              <a:gs pos="37777">
                <a:srgbClr val="4CB9E8"/>
              </a:gs>
              <a:gs pos="37777">
                <a:srgbClr val="4AB8E8"/>
              </a:gs>
              <a:gs pos="39334">
                <a:srgbClr val="4AB8E8"/>
              </a:gs>
              <a:gs pos="39334">
                <a:srgbClr val="48B7E7"/>
              </a:gs>
              <a:gs pos="40889">
                <a:srgbClr val="48B7E7"/>
              </a:gs>
              <a:gs pos="40889">
                <a:srgbClr val="46B7E7"/>
              </a:gs>
              <a:gs pos="42445">
                <a:srgbClr val="46B7E7"/>
              </a:gs>
              <a:gs pos="42445">
                <a:srgbClr val="44B6E7"/>
              </a:gs>
              <a:gs pos="44000">
                <a:srgbClr val="44B6E7"/>
              </a:gs>
              <a:gs pos="44000">
                <a:srgbClr val="42B5E6"/>
              </a:gs>
              <a:gs pos="45556">
                <a:srgbClr val="42B5E6"/>
              </a:gs>
              <a:gs pos="45556">
                <a:srgbClr val="40B4E6"/>
              </a:gs>
              <a:gs pos="47111">
                <a:srgbClr val="40B4E6"/>
              </a:gs>
              <a:gs pos="47111">
                <a:srgbClr val="3EB4E6"/>
              </a:gs>
              <a:gs pos="48667">
                <a:srgbClr val="3EB4E6"/>
              </a:gs>
              <a:gs pos="48667">
                <a:srgbClr val="3CB3E6"/>
              </a:gs>
              <a:gs pos="50222">
                <a:srgbClr val="3CB3E6"/>
              </a:gs>
              <a:gs pos="50222">
                <a:srgbClr val="3BB2E5"/>
              </a:gs>
              <a:gs pos="51778">
                <a:srgbClr val="3BB2E5"/>
              </a:gs>
              <a:gs pos="51778">
                <a:srgbClr val="39B1E5"/>
              </a:gs>
              <a:gs pos="53333">
                <a:srgbClr val="39B1E5"/>
              </a:gs>
              <a:gs pos="53333">
                <a:srgbClr val="37B1E5"/>
              </a:gs>
              <a:gs pos="54889">
                <a:srgbClr val="37B1E5"/>
              </a:gs>
              <a:gs pos="54889">
                <a:srgbClr val="35B0E5"/>
              </a:gs>
              <a:gs pos="56444">
                <a:srgbClr val="35B0E5"/>
              </a:gs>
              <a:gs pos="56444">
                <a:srgbClr val="33AFE4"/>
              </a:gs>
              <a:gs pos="58000">
                <a:srgbClr val="33AFE4"/>
              </a:gs>
              <a:gs pos="58000">
                <a:srgbClr val="31AEE4"/>
              </a:gs>
              <a:gs pos="59555">
                <a:srgbClr val="31AEE4"/>
              </a:gs>
              <a:gs pos="59555">
                <a:srgbClr val="2FAEE4"/>
              </a:gs>
              <a:gs pos="61111">
                <a:srgbClr val="2FAEE4"/>
              </a:gs>
              <a:gs pos="61111">
                <a:srgbClr val="2DADE3"/>
              </a:gs>
              <a:gs pos="62666">
                <a:srgbClr val="2DADE3"/>
              </a:gs>
              <a:gs pos="62666">
                <a:srgbClr val="2BACE3"/>
              </a:gs>
              <a:gs pos="64223">
                <a:srgbClr val="2BACE3"/>
              </a:gs>
              <a:gs pos="64223">
                <a:srgbClr val="2AABE3"/>
              </a:gs>
              <a:gs pos="65778">
                <a:srgbClr val="2AABE3"/>
              </a:gs>
              <a:gs pos="65778">
                <a:srgbClr val="28ABE3"/>
              </a:gs>
              <a:gs pos="67334">
                <a:srgbClr val="28ABE3"/>
              </a:gs>
              <a:gs pos="67334">
                <a:srgbClr val="26AAE2"/>
              </a:gs>
              <a:gs pos="68889">
                <a:srgbClr val="26AAE2"/>
              </a:gs>
              <a:gs pos="68889">
                <a:srgbClr val="24A9E2"/>
              </a:gs>
              <a:gs pos="70445">
                <a:srgbClr val="24A9E2"/>
              </a:gs>
              <a:gs pos="70445">
                <a:srgbClr val="22A8E2"/>
              </a:gs>
              <a:gs pos="72000">
                <a:srgbClr val="22A8E2"/>
              </a:gs>
              <a:gs pos="72000">
                <a:srgbClr val="20A8E2"/>
              </a:gs>
              <a:gs pos="73556">
                <a:srgbClr val="20A8E2"/>
              </a:gs>
              <a:gs pos="73556">
                <a:srgbClr val="1EA7E1"/>
              </a:gs>
              <a:gs pos="75111">
                <a:srgbClr val="1EA7E1"/>
              </a:gs>
              <a:gs pos="75111">
                <a:srgbClr val="1CA6E1"/>
              </a:gs>
              <a:gs pos="76667">
                <a:srgbClr val="1CA6E1"/>
              </a:gs>
              <a:gs pos="76667">
                <a:srgbClr val="1AA5E1"/>
              </a:gs>
              <a:gs pos="78222">
                <a:srgbClr val="1AA5E1"/>
              </a:gs>
              <a:gs pos="78222">
                <a:srgbClr val="19A5E1"/>
              </a:gs>
              <a:gs pos="79778">
                <a:srgbClr val="19A5E1"/>
              </a:gs>
              <a:gs pos="79778">
                <a:srgbClr val="17A4E0"/>
              </a:gs>
              <a:gs pos="81333">
                <a:srgbClr val="17A4E0"/>
              </a:gs>
              <a:gs pos="81333">
                <a:srgbClr val="15A3E0"/>
              </a:gs>
              <a:gs pos="82889">
                <a:srgbClr val="15A3E0"/>
              </a:gs>
              <a:gs pos="82889">
                <a:srgbClr val="13A2E0"/>
              </a:gs>
              <a:gs pos="84444">
                <a:srgbClr val="13A2E0"/>
              </a:gs>
              <a:gs pos="84444">
                <a:srgbClr val="11A2DF"/>
              </a:gs>
              <a:gs pos="86000">
                <a:srgbClr val="11A2DF"/>
              </a:gs>
              <a:gs pos="86000">
                <a:srgbClr val="0FA1DF"/>
              </a:gs>
              <a:gs pos="87555">
                <a:srgbClr val="0FA1DF"/>
              </a:gs>
              <a:gs pos="87555">
                <a:srgbClr val="0DA0DF"/>
              </a:gs>
              <a:gs pos="89112">
                <a:srgbClr val="0DA0DF"/>
              </a:gs>
              <a:gs pos="89112">
                <a:srgbClr val="0B9FDF"/>
              </a:gs>
              <a:gs pos="90667">
                <a:srgbClr val="0B9FDF"/>
              </a:gs>
              <a:gs pos="90667">
                <a:srgbClr val="099FDE"/>
              </a:gs>
              <a:gs pos="92223">
                <a:srgbClr val="099FDE"/>
              </a:gs>
              <a:gs pos="92223">
                <a:srgbClr val="089EDE"/>
              </a:gs>
              <a:gs pos="93778">
                <a:srgbClr val="089EDE"/>
              </a:gs>
              <a:gs pos="93778">
                <a:srgbClr val="069DDE"/>
              </a:gs>
              <a:gs pos="95334">
                <a:srgbClr val="069DDE"/>
              </a:gs>
              <a:gs pos="95334">
                <a:srgbClr val="049CDE"/>
              </a:gs>
              <a:gs pos="96889">
                <a:srgbClr val="049CDE"/>
              </a:gs>
              <a:gs pos="96889">
                <a:srgbClr val="029CDD"/>
              </a:gs>
              <a:gs pos="98445">
                <a:srgbClr val="029CDD"/>
              </a:gs>
              <a:gs pos="98445">
                <a:srgbClr val="009BDD"/>
              </a:gs>
              <a:gs pos="100000">
                <a:srgbClr val="009BDD"/>
              </a:gs>
            </a:gsLst>
            <a:lin ang="10800000"/>
          </a:gradFill>
          <a:ln w="38160">
            <a:noFill/>
          </a:ln>
          <a:effectLst>
            <a:outerShdw dir="5400000" dist="10800" rotWithShape="0">
              <a:srgbClr val="009BDD"/>
            </a:outerShdw>
          </a:effectLst>
        </p:spPr>
        <p:style>
          <a:lnRef idx="0"/>
          <a:fillRef idx="0"/>
          <a:effectRef idx="0"/>
          <a:fontRef idx="minor"/>
        </p:style>
        <p:txBody>
          <a:bodyPr lIns="90000" tIns="45000" rIns="90000" bIns="45000" anchor="ctr">
            <a:spAutoFit/>
          </a:bodyPr>
          <a:p>
            <a:endParaRPr lang="en-GB" sz="1800" b="0" u="none" strike="noStrike">
              <a:solidFill>
                <a:srgbClr val="FFFFFF"/>
              </a:solidFill>
              <a:effectLst/>
              <a:uFillTx/>
              <a:latin typeface="Arial"/>
            </a:endParaRPr>
          </a:p>
        </p:txBody>
      </p:sp>
      <p:pic>
        <p:nvPicPr>
          <p:cNvPr id="66" name=""/>
          <p:cNvPicPr/>
          <p:nvPr/>
        </p:nvPicPr>
        <p:blipFill>
          <a:blip r:embed="rId3">
            <a:alphaModFix amt="50000"/>
          </a:blip>
          <a:stretch/>
        </p:blipFill>
        <p:spPr>
          <a:xfrm>
            <a:off x="7347600" y="1570680"/>
            <a:ext cx="1793160" cy="2508480"/>
          </a:xfrm>
          <a:prstGeom prst="rect">
            <a:avLst/>
          </a:prstGeom>
          <a:noFill/>
          <a:ln w="38160">
            <a:noFill/>
          </a:ln>
        </p:spPr>
      </p:pic>
      <p:sp>
        <p:nvSpPr>
          <p:cNvPr id="67"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lstStyle>
            <a:lvl1pPr indent="0" algn="l">
              <a:lnSpc>
                <a:spcPct val="100000"/>
              </a:lnSpc>
              <a:buNone/>
              <a:tabLst>
                <a:tab pos="0" algn="l"/>
              </a:tabLst>
              <a:defRPr lang="en-GB" sz="2560" b="0" u="none" strike="noStrike">
                <a:solidFill>
                  <a:srgbClr val="DD4100"/>
                </a:solidFill>
                <a:effectLst/>
                <a:uFillTx/>
                <a:latin typeface="Arial"/>
              </a:defRPr>
            </a:lvl1pPr>
          </a:lstStyle>
          <a:p>
            <a:pPr indent="0" algn="l">
              <a:lnSpc>
                <a:spcPct val="100000"/>
              </a:lnSpc>
              <a:buNone/>
              <a:tabLst>
                <a:tab pos="0" algn="l"/>
              </a:tabLst>
            </a:pPr>
            <a:r>
              <a:rPr lang="en-GB" sz="2560" b="0" u="none" strike="noStrike">
                <a:solidFill>
                  <a:srgbClr val="DD4100"/>
                </a:solidFill>
                <a:effectLst/>
                <a:uFillTx/>
                <a:latin typeface="Arial"/>
              </a:rPr>
              <a:t>Click to edit the title text format</a:t>
            </a:r>
            <a:endParaRPr lang="en-GB" sz="2560" b="0" u="none" strike="noStrike">
              <a:solidFill>
                <a:srgbClr val="DD4100"/>
              </a:solidFill>
              <a:effectLst/>
              <a:uFillTx/>
              <a:latin typeface="Arial"/>
            </a:endParaRPr>
          </a:p>
        </p:txBody>
      </p:sp>
      <p:sp>
        <p:nvSpPr>
          <p:cNvPr id="68"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lnSpc>
                <a:spcPct val="100000"/>
              </a:lnSpc>
              <a:spcBef>
                <a:spcPts val="961"/>
              </a:spcBef>
              <a:buClr>
                <a:srgbClr val="77CAEE"/>
              </a:buClr>
              <a:buSzPct val="45000"/>
              <a:buFont typeface="Wingdings" charset="2"/>
              <a:buChar char=""/>
              <a:defRPr lang="en-GB" sz="2180" b="0" u="none" strike="noStrike">
                <a:solidFill>
                  <a:srgbClr val="009BDD"/>
                </a:solidFill>
                <a:effectLst/>
                <a:uFillTx/>
                <a:latin typeface="Arial"/>
              </a:defRPr>
            </a:lvl1pPr>
            <a:lvl2pPr lvl="1" algn="l">
              <a:lnSpc>
                <a:spcPct val="100000"/>
              </a:lnSpc>
              <a:spcBef>
                <a:spcPts val="771"/>
              </a:spcBef>
              <a:buClr>
                <a:srgbClr val="000000"/>
              </a:buClr>
              <a:buSzPct val="75000"/>
              <a:buFont typeface="Symbol" charset="2"/>
              <a:buChar char=""/>
              <a:defRPr lang="en-GB" sz="2180" b="0" u="none" strike="noStrike">
                <a:solidFill>
                  <a:srgbClr val="009BDD"/>
                </a:solidFill>
                <a:effectLst/>
                <a:uFillTx/>
                <a:latin typeface="Arial"/>
              </a:defRPr>
            </a:lvl2pPr>
            <a:lvl3pPr lvl="2" algn="l">
              <a:lnSpc>
                <a:spcPct val="100000"/>
              </a:lnSpc>
              <a:spcBef>
                <a:spcPts val="575"/>
              </a:spcBef>
              <a:buClr>
                <a:srgbClr val="000000"/>
              </a:buClr>
              <a:buSzPct val="45000"/>
              <a:buFont typeface="Wingdings" charset="2"/>
              <a:buChar char=""/>
              <a:defRPr lang="en-GB" sz="2180" b="0" u="none" strike="noStrike">
                <a:solidFill>
                  <a:srgbClr val="009BDD"/>
                </a:solidFill>
                <a:effectLst/>
                <a:uFillTx/>
                <a:latin typeface="Arial"/>
              </a:defRPr>
            </a:lvl3pPr>
            <a:lvl4pPr lvl="3" algn="l">
              <a:lnSpc>
                <a:spcPct val="100000"/>
              </a:lnSpc>
              <a:spcBef>
                <a:spcPts val="380"/>
              </a:spcBef>
              <a:buClr>
                <a:srgbClr val="000000"/>
              </a:buClr>
              <a:buSzPct val="75000"/>
              <a:buFont typeface="Symbol" charset="2"/>
              <a:buChar char=""/>
              <a:defRPr lang="en-GB" sz="2180" b="0" u="none" strike="noStrike">
                <a:solidFill>
                  <a:srgbClr val="009BDD"/>
                </a:solidFill>
                <a:effectLst/>
                <a:uFillTx/>
                <a:latin typeface="Arial"/>
              </a:defRPr>
            </a:lvl4pPr>
            <a:lvl5pPr lvl="4" algn="l">
              <a:lnSpc>
                <a:spcPct val="100000"/>
              </a:lnSpc>
              <a:spcBef>
                <a:spcPts val="190"/>
              </a:spcBef>
              <a:buClr>
                <a:srgbClr val="000000"/>
              </a:buClr>
              <a:buSzPct val="45000"/>
              <a:buFont typeface="Wingdings" charset="2"/>
              <a:buChar char=""/>
              <a:defRPr lang="en-GB" sz="2180" b="0" u="none" strike="noStrike">
                <a:solidFill>
                  <a:srgbClr val="009BDD"/>
                </a:solidFill>
                <a:effectLst/>
                <a:uFillTx/>
                <a:latin typeface="Arial"/>
              </a:defRPr>
            </a:lvl5pPr>
            <a:lvl6pPr lvl="5" algn="l">
              <a:lnSpc>
                <a:spcPct val="100000"/>
              </a:lnSpc>
              <a:spcBef>
                <a:spcPts val="190"/>
              </a:spcBef>
              <a:buClr>
                <a:srgbClr val="000000"/>
              </a:buClr>
              <a:buSzPct val="45000"/>
              <a:buFont typeface="Wingdings" charset="2"/>
              <a:buChar char=""/>
              <a:defRPr lang="en-GB" sz="2180" b="0" u="none" strike="noStrike">
                <a:solidFill>
                  <a:srgbClr val="009BDD"/>
                </a:solidFill>
                <a:effectLst/>
                <a:uFillTx/>
                <a:latin typeface="Arial"/>
              </a:defRPr>
            </a:lvl6pPr>
            <a:lvl7pPr lvl="6" algn="l">
              <a:lnSpc>
                <a:spcPct val="100000"/>
              </a:lnSpc>
              <a:spcBef>
                <a:spcPts val="190"/>
              </a:spcBef>
              <a:buClr>
                <a:srgbClr val="000000"/>
              </a:buClr>
              <a:buSzPct val="45000"/>
              <a:buFont typeface="Wingdings" charset="2"/>
              <a:buChar char=""/>
              <a:defRPr lang="en-GB" sz="2180" b="0" u="none" strike="noStrike">
                <a:solidFill>
                  <a:srgbClr val="009BDD"/>
                </a:solidFill>
                <a:effectLst/>
                <a:uFillTx/>
                <a:latin typeface="Arial"/>
              </a:defRPr>
            </a:lvl7pPr>
          </a:lstStyle>
          <a:p>
            <a:pPr marL="432000" indent="-324000" algn="l">
              <a:lnSpc>
                <a:spcPct val="100000"/>
              </a:lnSpc>
              <a:spcBef>
                <a:spcPts val="961"/>
              </a:spcBef>
              <a:buClr>
                <a:srgbClr val="77CAEE"/>
              </a:buClr>
              <a:buSzPct val="45000"/>
              <a:buFont typeface="Wingdings" charset="2"/>
              <a:buChar char=""/>
            </a:pPr>
            <a:r>
              <a:rPr lang="en-GB" sz="2180" b="0" u="none" strike="noStrike">
                <a:solidFill>
                  <a:srgbClr val="009BDD"/>
                </a:solidFill>
                <a:effectLst/>
                <a:uFillTx/>
                <a:latin typeface="Arial"/>
              </a:rPr>
              <a:t>Click to edit the outline text format</a:t>
            </a:r>
            <a:endParaRPr lang="en-GB" sz="2180" b="0" u="none" strike="noStrike">
              <a:solidFill>
                <a:srgbClr val="009BDD"/>
              </a:solidFill>
              <a:effectLst/>
              <a:uFillTx/>
              <a:latin typeface="Arial"/>
            </a:endParaRPr>
          </a:p>
          <a:p>
            <a:pPr marL="864000" lvl="1" indent="-324000" algn="l">
              <a:lnSpc>
                <a:spcPct val="100000"/>
              </a:lnSpc>
              <a:spcBef>
                <a:spcPts val="771"/>
              </a:spcBef>
              <a:buClr>
                <a:srgbClr val="000000"/>
              </a:buClr>
              <a:buSzPct val="75000"/>
              <a:buFont typeface="Symbol" charset="2"/>
              <a:buChar char=""/>
            </a:pPr>
            <a:r>
              <a:rPr lang="en-GB" sz="2180" b="0" u="none" strike="noStrike">
                <a:solidFill>
                  <a:srgbClr val="009BDD"/>
                </a:solidFill>
                <a:effectLst/>
                <a:uFillTx/>
                <a:latin typeface="Arial"/>
              </a:rPr>
              <a:t>Second Outline Level</a:t>
            </a:r>
            <a:endParaRPr lang="en-GB" sz="2180" b="0" u="none" strike="noStrike">
              <a:solidFill>
                <a:srgbClr val="009BDD"/>
              </a:solidFill>
              <a:effectLst/>
              <a:uFillTx/>
              <a:latin typeface="Arial"/>
            </a:endParaRPr>
          </a:p>
          <a:p>
            <a:pPr marL="1296000" lvl="2" indent="-288000" algn="l">
              <a:lnSpc>
                <a:spcPct val="100000"/>
              </a:lnSpc>
              <a:spcBef>
                <a:spcPts val="575"/>
              </a:spcBef>
              <a:buClr>
                <a:srgbClr val="000000"/>
              </a:buClr>
              <a:buSzPct val="45000"/>
              <a:buFont typeface="Wingdings" charset="2"/>
              <a:buChar char=""/>
            </a:pPr>
            <a:r>
              <a:rPr lang="en-GB" sz="2180" b="0" u="none" strike="noStrike">
                <a:solidFill>
                  <a:srgbClr val="009BDD"/>
                </a:solidFill>
                <a:effectLst/>
                <a:uFillTx/>
                <a:latin typeface="Arial"/>
              </a:rPr>
              <a:t>Third Outline Level</a:t>
            </a:r>
            <a:endParaRPr lang="en-GB" sz="2180" b="0" u="none" strike="noStrike">
              <a:solidFill>
                <a:srgbClr val="009BDD"/>
              </a:solidFill>
              <a:effectLst/>
              <a:uFillTx/>
              <a:latin typeface="Arial"/>
            </a:endParaRPr>
          </a:p>
          <a:p>
            <a:pPr marL="1728000" lvl="3" indent="-216000" algn="l">
              <a:lnSpc>
                <a:spcPct val="100000"/>
              </a:lnSpc>
              <a:spcBef>
                <a:spcPts val="380"/>
              </a:spcBef>
              <a:buClr>
                <a:srgbClr val="000000"/>
              </a:buClr>
              <a:buSzPct val="75000"/>
              <a:buFont typeface="Symbol" charset="2"/>
              <a:buChar char=""/>
            </a:pPr>
            <a:r>
              <a:rPr lang="en-GB" sz="2180" b="0" u="none" strike="noStrike">
                <a:solidFill>
                  <a:srgbClr val="009BDD"/>
                </a:solidFill>
                <a:effectLst/>
                <a:uFillTx/>
                <a:latin typeface="Arial"/>
              </a:rPr>
              <a:t>Fourth Outline Level</a:t>
            </a:r>
            <a:endParaRPr lang="en-GB" sz="2180" b="0" u="none" strike="noStrike">
              <a:solidFill>
                <a:srgbClr val="009BDD"/>
              </a:solidFill>
              <a:effectLst/>
              <a:uFillTx/>
              <a:latin typeface="Arial"/>
            </a:endParaRPr>
          </a:p>
          <a:p>
            <a:pPr marL="2160000" lvl="4" indent="-216000" algn="l">
              <a:lnSpc>
                <a:spcPct val="100000"/>
              </a:lnSpc>
              <a:spcBef>
                <a:spcPts val="190"/>
              </a:spcBef>
              <a:buClr>
                <a:srgbClr val="000000"/>
              </a:buClr>
              <a:buSzPct val="45000"/>
              <a:buFont typeface="Wingdings" charset="2"/>
              <a:buChar char=""/>
            </a:pPr>
            <a:r>
              <a:rPr lang="en-GB" sz="2180" b="0" u="none" strike="noStrike">
                <a:solidFill>
                  <a:srgbClr val="009BDD"/>
                </a:solidFill>
                <a:effectLst/>
                <a:uFillTx/>
                <a:latin typeface="Arial"/>
              </a:rPr>
              <a:t>Fifth Outline Level</a:t>
            </a:r>
            <a:endParaRPr lang="en-GB" sz="2180" b="0" u="none" strike="noStrike">
              <a:solidFill>
                <a:srgbClr val="009BDD"/>
              </a:solidFill>
              <a:effectLst/>
              <a:uFillTx/>
              <a:latin typeface="Arial"/>
            </a:endParaRPr>
          </a:p>
          <a:p>
            <a:pPr marL="2592000" lvl="5" indent="-216000" algn="l">
              <a:lnSpc>
                <a:spcPct val="100000"/>
              </a:lnSpc>
              <a:spcBef>
                <a:spcPts val="190"/>
              </a:spcBef>
              <a:buClr>
                <a:srgbClr val="000000"/>
              </a:buClr>
              <a:buSzPct val="45000"/>
              <a:buFont typeface="Wingdings" charset="2"/>
              <a:buChar char=""/>
            </a:pPr>
            <a:r>
              <a:rPr lang="en-GB" sz="2180" b="0" u="none" strike="noStrike">
                <a:solidFill>
                  <a:srgbClr val="009BDD"/>
                </a:solidFill>
                <a:effectLst/>
                <a:uFillTx/>
                <a:latin typeface="Arial"/>
              </a:rPr>
              <a:t>Sixth Outline Level</a:t>
            </a:r>
            <a:endParaRPr lang="en-GB" sz="2180" b="0" u="none" strike="noStrike">
              <a:solidFill>
                <a:srgbClr val="009BDD"/>
              </a:solidFill>
              <a:effectLst/>
              <a:uFillTx/>
              <a:latin typeface="Arial"/>
            </a:endParaRPr>
          </a:p>
          <a:p>
            <a:pPr marL="3024000" lvl="6" indent="-216000" algn="l">
              <a:lnSpc>
                <a:spcPct val="100000"/>
              </a:lnSpc>
              <a:spcBef>
                <a:spcPts val="190"/>
              </a:spcBef>
              <a:buClr>
                <a:srgbClr val="000000"/>
              </a:buClr>
              <a:buSzPct val="45000"/>
              <a:buFont typeface="Wingdings" charset="2"/>
              <a:buChar char=""/>
            </a:pPr>
            <a:r>
              <a:rPr lang="en-GB" sz="2180" b="0" u="none" strike="noStrike">
                <a:solidFill>
                  <a:srgbClr val="009BDD"/>
                </a:solidFill>
                <a:effectLst/>
                <a:uFillTx/>
                <a:latin typeface="Arial"/>
              </a:rPr>
              <a:t>Seventh Outline Level</a:t>
            </a:r>
            <a:endParaRPr lang="en-GB" sz="2180" b="0" u="none" strike="noStrike">
              <a:solidFill>
                <a:srgbClr val="009BDD"/>
              </a:solidFill>
              <a:effectLst/>
              <a:uFillTx/>
              <a:latin typeface="Arial"/>
            </a:endParaRPr>
          </a:p>
        </p:txBody>
      </p:sp>
      <p:sp>
        <p:nvSpPr>
          <p:cNvPr id="69" name="PlaceHolder 3"/>
          <p:cNvSpPr>
            <a:spLocks noGrp="1"/>
          </p:cNvSpPr>
          <p:nvPr>
            <p:ph type="ftr" idx="15"/>
          </p:nvPr>
        </p:nvSpPr>
        <p:spPr>
          <a:xfrm>
            <a:off x="3102120" y="4735440"/>
            <a:ext cx="2936160" cy="323640"/>
          </a:xfrm>
          <a:prstGeom prst="rect">
            <a:avLst/>
          </a:prstGeom>
          <a:noFill/>
          <a:ln w="0">
            <a:noFill/>
          </a:ln>
        </p:spPr>
        <p:txBody>
          <a:bodyPr lIns="0" tIns="0" rIns="0" bIns="0" anchor="t">
            <a:noAutofit/>
          </a:bodyPr>
          <a:lstStyle>
            <a:lvl1pPr indent="0" algn="ctr">
              <a:lnSpc>
                <a:spcPct val="100000"/>
              </a:lnSpc>
              <a:buNone/>
              <a:tabLst>
                <a:tab pos="0" algn="l"/>
              </a:tabLst>
              <a:defRPr lang="en-GB" sz="1400" b="0" u="none" strike="noStrike">
                <a:solidFill>
                  <a:srgbClr val="FFFFFF"/>
                </a:solidFill>
                <a:effectLst/>
                <a:uFillTx/>
                <a:latin typeface="Times New Roman"/>
              </a:defRPr>
            </a:lvl1pPr>
          </a:lstStyle>
          <a:p>
            <a:pPr indent="0" algn="ctr">
              <a:lnSpc>
                <a:spcPct val="100000"/>
              </a:lnSpc>
              <a:buNone/>
              <a:tabLst>
                <a:tab pos="0" algn="l"/>
              </a:tabLst>
            </a:pPr>
            <a:r>
              <a:rPr lang="en-GB" sz="1400" b="0" u="none" strike="noStrike">
                <a:solidFill>
                  <a:srgbClr val="FFFFFF"/>
                </a:solidFill>
                <a:effectLst/>
                <a:uFillTx/>
                <a:latin typeface="Times New Roman"/>
              </a:rPr>
              <a:t>&lt;footer&gt;</a:t>
            </a:r>
            <a:endParaRPr lang="en-GB" sz="1400" b="0" u="none" strike="noStrike">
              <a:solidFill>
                <a:srgbClr val="000000"/>
              </a:solidFill>
              <a:effectLst/>
              <a:uFillTx/>
              <a:latin typeface="Times New Roman"/>
            </a:endParaRPr>
          </a:p>
        </p:txBody>
      </p:sp>
      <p:sp>
        <p:nvSpPr>
          <p:cNvPr id="70" name="PlaceHolder 4"/>
          <p:cNvSpPr>
            <a:spLocks noGrp="1"/>
          </p:cNvSpPr>
          <p:nvPr>
            <p:ph type="sldNum" idx="16"/>
          </p:nvPr>
        </p:nvSpPr>
        <p:spPr>
          <a:xfrm>
            <a:off x="6694560" y="4735440"/>
            <a:ext cx="2119680" cy="323640"/>
          </a:xfrm>
          <a:prstGeom prst="rect">
            <a:avLst/>
          </a:prstGeom>
          <a:noFill/>
          <a:ln w="0">
            <a:noFill/>
          </a:ln>
        </p:spPr>
        <p:txBody>
          <a:bodyPr lIns="0" tIns="0" rIns="0" bIns="0" anchor="t">
            <a:noAutofit/>
          </a:bodyPr>
          <a:lstStyle>
            <a:lvl1pPr indent="0" algn="r">
              <a:lnSpc>
                <a:spcPct val="100000"/>
              </a:lnSpc>
              <a:buNone/>
              <a:tabLst>
                <a:tab pos="0" algn="l"/>
              </a:tabLst>
              <a:defRPr lang="en-GB" sz="1400" b="0" u="none" strike="noStrike">
                <a:solidFill>
                  <a:srgbClr val="FFFFFF"/>
                </a:solidFill>
                <a:effectLst/>
                <a:uFillTx/>
                <a:latin typeface="Times New Roman"/>
              </a:defRPr>
            </a:lvl1pPr>
          </a:lstStyle>
          <a:p>
            <a:pPr indent="0" algn="r">
              <a:lnSpc>
                <a:spcPct val="100000"/>
              </a:lnSpc>
              <a:buNone/>
              <a:tabLst>
                <a:tab pos="0" algn="l"/>
              </a:tabLst>
            </a:pPr>
            <a:fld id="{0E696327-A33B-45F7-B9DA-65FF729FFFFF}" type="slidenum">
              <a:rPr lang="en-GB" sz="1400" b="0" u="none" strike="noStrike">
                <a:solidFill>
                  <a:srgbClr val="FFFFFF"/>
                </a:solidFill>
                <a:effectLst/>
                <a:uFillTx/>
                <a:latin typeface="Times New Roman"/>
              </a:rPr>
              <a:t>&lt;number&gt;</a:t>
            </a:fld>
            <a:endParaRPr lang="en-GB" sz="1400" b="0" u="none" strike="noStrike">
              <a:solidFill>
                <a:srgbClr val="000000"/>
              </a:solidFill>
              <a:effectLst/>
              <a:uFillTx/>
              <a:latin typeface="Times New Roman"/>
            </a:endParaRPr>
          </a:p>
        </p:txBody>
      </p:sp>
      <p:sp>
        <p:nvSpPr>
          <p:cNvPr id="71" name="PlaceHolder 5"/>
          <p:cNvSpPr>
            <a:spLocks noGrp="1"/>
          </p:cNvSpPr>
          <p:nvPr>
            <p:ph type="dt" idx="17"/>
          </p:nvPr>
        </p:nvSpPr>
        <p:spPr>
          <a:xfrm>
            <a:off x="326520" y="4735440"/>
            <a:ext cx="2119680" cy="323640"/>
          </a:xfrm>
          <a:prstGeom prst="rect">
            <a:avLst/>
          </a:prstGeom>
          <a:noFill/>
          <a:ln w="0">
            <a:noFill/>
          </a:ln>
        </p:spPr>
        <p:txBody>
          <a:bodyPr lIns="0" tIns="0" rIns="0" bIns="0" anchor="t">
            <a:noAutofit/>
          </a:bodyPr>
          <a:lstStyle>
            <a:lvl1pPr indent="0" algn="l">
              <a:lnSpc>
                <a:spcPct val="100000"/>
              </a:lnSpc>
              <a:buNone/>
              <a:tabLst>
                <a:tab pos="0" algn="l"/>
              </a:tabLst>
              <a:defRPr lang="en-GB" sz="1400" b="0" u="none" strike="noStrike">
                <a:solidFill>
                  <a:srgbClr val="000000"/>
                </a:solidFill>
                <a:effectLst/>
                <a:uFillTx/>
                <a:latin typeface="Times New Roman"/>
              </a:defRPr>
            </a:lvl1pPr>
          </a:lstStyle>
          <a:p>
            <a:pPr indent="0" algn="l">
              <a:lnSpc>
                <a:spcPct val="100000"/>
              </a:lnSpc>
              <a:buNone/>
              <a:tabLst>
                <a:tab pos="0" algn="l"/>
              </a:tabLst>
            </a:pPr>
            <a:r>
              <a:rPr lang="en-GB" sz="1400" b="0" u="none" strike="noStrike">
                <a:solidFill>
                  <a:srgbClr val="000000"/>
                </a:solidFill>
                <a:effectLst/>
                <a:uFillTx/>
                <a:latin typeface="Times New Roman"/>
              </a:rPr>
              <a:t>&lt;date/time&gt;</a:t>
            </a:r>
            <a:endParaRPr lang="en-GB" sz="1400" b="0" u="none" strike="noStrike">
              <a:solidFill>
                <a:srgbClr val="000000"/>
              </a:solidFill>
              <a:effectLst/>
              <a:uFillTx/>
              <a:latin typeface="Times New Roman"/>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spTree>
      <p:nvGrpSpPr>
        <p:cNvPr id="1" name=""/>
        <p:cNvGrpSpPr/>
        <p:nvPr/>
      </p:nvGrpSpPr>
      <p:grpSpPr>
        <a:xfrm>
          <a:off x="0" y="0"/>
          <a:ext cx="0" cy="0"/>
          <a:chOff x="0" y="0"/>
          <a:chExt cx="0" cy="0"/>
        </a:xfrm>
      </p:grpSpPr>
      <p:sp>
        <p:nvSpPr>
          <p:cNvPr id="79"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80"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ftr" idx="18"/>
          </p:nvPr>
        </p:nvSpPr>
        <p:spPr/>
        <p:txBody>
          <a:bodyPr/>
          <a:p>
            <a:r>
              <a:t>Footer</a:t>
            </a:r>
          </a:p>
        </p:txBody>
      </p:sp>
      <p:sp>
        <p:nvSpPr>
          <p:cNvPr id="5" name="PlaceHolder 4"/>
          <p:cNvSpPr>
            <a:spLocks noGrp="1"/>
          </p:cNvSpPr>
          <p:nvPr>
            <p:ph type="sldNum" idx="19"/>
          </p:nvPr>
        </p:nvSpPr>
        <p:spPr/>
        <p:txBody>
          <a:bodyPr/>
          <a:p>
            <a:fld id="{BAB4BD10-70E2-4FCD-87A0-2081D541B899}" type="slidenum">
              <a:t>&lt;#&gt;</a:t>
            </a:fld>
          </a:p>
        </p:txBody>
      </p:sp>
      <p:sp>
        <p:nvSpPr>
          <p:cNvPr id="6" name="PlaceHolder 5"/>
          <p:cNvSpPr>
            <a:spLocks noGrp="1"/>
          </p:cNvSpPr>
          <p:nvPr>
            <p:ph type="dt" idx="20"/>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2">
    <p:spTree>
      <p:nvGrpSpPr>
        <p:cNvPr id="1" name=""/>
        <p:cNvGrpSpPr/>
        <p:nvPr/>
      </p:nvGrpSpPr>
      <p:grpSpPr>
        <a:xfrm>
          <a:off x="0" y="0"/>
          <a:ext cx="0" cy="0"/>
          <a:chOff x="0" y="0"/>
          <a:chExt cx="0" cy="0"/>
        </a:xfrm>
      </p:grpSpPr>
      <p:sp>
        <p:nvSpPr>
          <p:cNvPr id="88"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89"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ftr" idx="21"/>
          </p:nvPr>
        </p:nvSpPr>
        <p:spPr/>
        <p:txBody>
          <a:bodyPr/>
          <a:p>
            <a:r>
              <a:t>Footer</a:t>
            </a:r>
          </a:p>
        </p:txBody>
      </p:sp>
      <p:sp>
        <p:nvSpPr>
          <p:cNvPr id="5" name="PlaceHolder 4"/>
          <p:cNvSpPr>
            <a:spLocks noGrp="1"/>
          </p:cNvSpPr>
          <p:nvPr>
            <p:ph type="sldNum" idx="22"/>
          </p:nvPr>
        </p:nvSpPr>
        <p:spPr/>
        <p:txBody>
          <a:bodyPr/>
          <a:p>
            <a:fld id="{D4F634E5-030A-4E2E-819C-1EB70F941AAE}" type="slidenum">
              <a:t>&lt;#&gt;</a:t>
            </a:fld>
          </a:p>
        </p:txBody>
      </p:sp>
      <p:sp>
        <p:nvSpPr>
          <p:cNvPr id="6" name="PlaceHolder 5"/>
          <p:cNvSpPr>
            <a:spLocks noGrp="1"/>
          </p:cNvSpPr>
          <p:nvPr>
            <p:ph type="dt" idx="23"/>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3">
    <p:spTree>
      <p:nvGrpSpPr>
        <p:cNvPr id="1" name=""/>
        <p:cNvGrpSpPr/>
        <p:nvPr/>
      </p:nvGrpSpPr>
      <p:grpSpPr>
        <a:xfrm>
          <a:off x="0" y="0"/>
          <a:ext cx="0" cy="0"/>
          <a:chOff x="0" y="0"/>
          <a:chExt cx="0" cy="0"/>
        </a:xfrm>
      </p:grpSpPr>
      <p:sp>
        <p:nvSpPr>
          <p:cNvPr id="97"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p>
            <a:pPr indent="0" algn="l">
              <a:buNone/>
              <a:tabLst>
                <a:tab pos="0" algn="l"/>
              </a:tabLst>
            </a:pPr>
            <a:endParaRPr lang="en-GB" sz="2560" b="0" u="none" strike="noStrike">
              <a:solidFill>
                <a:srgbClr val="DD4100"/>
              </a:solidFill>
              <a:effectLst/>
              <a:uFillTx/>
              <a:latin typeface="Arial"/>
            </a:endParaRPr>
          </a:p>
        </p:txBody>
      </p:sp>
      <p:sp>
        <p:nvSpPr>
          <p:cNvPr id="98" name="PlaceHolder 2"/>
          <p:cNvSpPr>
            <a:spLocks noGrp="1"/>
          </p:cNvSpPr>
          <p:nvPr>
            <p:ph/>
          </p:nvPr>
        </p:nvSpPr>
        <p:spPr>
          <a:xfrm>
            <a:off x="326520" y="3476520"/>
            <a:ext cx="8488080" cy="331200"/>
          </a:xfrm>
          <a:prstGeom prst="rect">
            <a:avLst/>
          </a:prstGeom>
          <a:noFill/>
          <a:ln w="0">
            <a:noFill/>
          </a:ln>
        </p:spPr>
        <p:txBody>
          <a:bodyPr lIns="0" tIns="0" rIns="0" bIns="0" anchor="t">
            <a:normAutofit/>
          </a:bodyPr>
          <a:p>
            <a:pPr indent="0" algn="l">
              <a:spcBef>
                <a:spcPts val="961"/>
              </a:spcBef>
              <a:buNone/>
            </a:pPr>
            <a:endParaRPr lang="en-GB" sz="2180" b="0" u="none" strike="noStrike">
              <a:solidFill>
                <a:srgbClr val="009BDD"/>
              </a:solidFill>
              <a:effectLst/>
              <a:uFillTx/>
              <a:latin typeface="Arial"/>
            </a:endParaRPr>
          </a:p>
        </p:txBody>
      </p:sp>
      <p:sp>
        <p:nvSpPr>
          <p:cNvPr id="4" name="PlaceHolder 3"/>
          <p:cNvSpPr>
            <a:spLocks noGrp="1"/>
          </p:cNvSpPr>
          <p:nvPr>
            <p:ph type="ftr" idx="24"/>
          </p:nvPr>
        </p:nvSpPr>
        <p:spPr/>
        <p:txBody>
          <a:bodyPr/>
          <a:p>
            <a:r>
              <a:t>Footer</a:t>
            </a:r>
          </a:p>
        </p:txBody>
      </p:sp>
      <p:sp>
        <p:nvSpPr>
          <p:cNvPr id="5" name="PlaceHolder 4"/>
          <p:cNvSpPr>
            <a:spLocks noGrp="1"/>
          </p:cNvSpPr>
          <p:nvPr>
            <p:ph type="sldNum" idx="25"/>
          </p:nvPr>
        </p:nvSpPr>
        <p:spPr/>
        <p:txBody>
          <a:bodyPr/>
          <a:p>
            <a:fld id="{0F208506-C72C-4697-943D-AA08A276D49A}" type="slidenum">
              <a:t>&lt;#&gt;</a:t>
            </a:fld>
          </a:p>
        </p:txBody>
      </p:sp>
      <p:sp>
        <p:nvSpPr>
          <p:cNvPr id="6" name="PlaceHolder 5"/>
          <p:cNvSpPr>
            <a:spLocks noGrp="1"/>
          </p:cNvSpPr>
          <p:nvPr>
            <p:ph type="dt" idx="26"/>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Relationship Id="rId3"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0" y="1745640"/>
            <a:ext cx="8161560" cy="427320"/>
          </a:xfrm>
          <a:prstGeom prst="rect">
            <a:avLst/>
          </a:prstGeom>
          <a:noFill/>
          <a:ln w="0">
            <a:noFill/>
          </a:ln>
        </p:spPr>
        <p:txBody>
          <a:bodyPr lIns="0" tIns="0" rIns="0" bIns="0" anchor="ctr">
            <a:spAutoFit/>
          </a:bodyPr>
          <a:lstStyle>
            <a:lvl1pPr indent="0" algn="l">
              <a:buNone/>
              <a:tabLst>
                <a:tab pos="0" algn="l"/>
              </a:tabLst>
              <a:defRPr lang="en-GB" sz="2800" b="0" u="none" strike="noStrike">
                <a:solidFill>
                  <a:srgbClr val="000000"/>
                </a:solidFill>
                <a:effectLst/>
                <a:uFillTx/>
                <a:latin typeface="Arial"/>
              </a:defRPr>
            </a:lvl1pPr>
          </a:lstStyle>
          <a:p>
            <a:pPr indent="0" algn="l">
              <a:buNone/>
              <a:tabLst>
                <a:tab pos="0" algn="l"/>
              </a:tabLst>
            </a:pPr>
            <a:r>
              <a:rPr lang="en-GB" sz="2800" b="0" u="none" strike="noStrike">
                <a:solidFill>
                  <a:srgbClr val="000000"/>
                </a:solidFill>
                <a:effectLst/>
                <a:uFillTx/>
                <a:latin typeface="Arial"/>
              </a:rPr>
              <a:t>Click to edit the title text format</a:t>
            </a:r>
            <a:endParaRPr lang="en-GB" sz="2800" b="0" u="none" strike="noStrike">
              <a:solidFill>
                <a:srgbClr val="000000"/>
              </a:solidFill>
              <a:effectLst/>
              <a:uFillTx/>
              <a:latin typeface="Arial"/>
            </a:endParaRPr>
          </a:p>
        </p:txBody>
      </p:sp>
      <p:sp>
        <p:nvSpPr>
          <p:cNvPr id="3"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4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4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4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4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4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4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4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400" b="0" u="none" strike="noStrike">
                <a:solidFill>
                  <a:srgbClr val="000000"/>
                </a:solidFill>
                <a:effectLst/>
                <a:uFillTx/>
                <a:latin typeface="Arial"/>
              </a:rPr>
              <a:t>Click to edit the outline text format</a:t>
            </a:r>
            <a:endParaRPr lang="en-GB" sz="14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400" b="0" u="none" strike="noStrike">
                <a:solidFill>
                  <a:srgbClr val="000000"/>
                </a:solidFill>
                <a:effectLst/>
                <a:uFillTx/>
                <a:latin typeface="Arial"/>
              </a:rPr>
              <a:t>Second Outline Level</a:t>
            </a:r>
            <a:endParaRPr lang="en-GB" sz="14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400" b="0" u="none" strike="noStrike">
                <a:solidFill>
                  <a:srgbClr val="000000"/>
                </a:solidFill>
                <a:effectLst/>
                <a:uFillTx/>
                <a:latin typeface="Arial"/>
              </a:rPr>
              <a:t>Third Outline Level</a:t>
            </a:r>
            <a:endParaRPr lang="en-GB" sz="14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400" b="0" u="none" strike="noStrike">
                <a:solidFill>
                  <a:srgbClr val="000000"/>
                </a:solidFill>
                <a:effectLst/>
                <a:uFillTx/>
                <a:latin typeface="Arial"/>
              </a:rPr>
              <a:t>Fourth Outline Level</a:t>
            </a:r>
            <a:endParaRPr lang="en-GB" sz="14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400" b="0" u="none" strike="noStrike">
                <a:solidFill>
                  <a:srgbClr val="000000"/>
                </a:solidFill>
                <a:effectLst/>
                <a:uFillTx/>
                <a:latin typeface="Arial"/>
              </a:rPr>
              <a:t>Fifth Outline Level</a:t>
            </a:r>
            <a:endParaRPr lang="en-GB" sz="14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400" b="0" u="none" strike="noStrike">
                <a:solidFill>
                  <a:srgbClr val="000000"/>
                </a:solidFill>
                <a:effectLst/>
                <a:uFillTx/>
                <a:latin typeface="Arial"/>
              </a:rPr>
              <a:t>Sixth Outline Level</a:t>
            </a:r>
            <a:endParaRPr lang="en-GB" sz="14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400" b="0" u="none" strike="noStrike">
                <a:solidFill>
                  <a:srgbClr val="000000"/>
                </a:solidFill>
                <a:effectLst/>
                <a:uFillTx/>
                <a:latin typeface="Arial"/>
              </a:rPr>
              <a:t>Seventh Outline Level</a:t>
            </a:r>
            <a:endParaRPr lang="en-GB" sz="1400" b="0" u="none" strike="noStrike">
              <a:solidFill>
                <a:srgbClr val="000000"/>
              </a:solidFill>
              <a:effectLst/>
              <a:uFillTx/>
              <a:latin typeface="Arial"/>
            </a:endParaRPr>
          </a:p>
        </p:txBody>
      </p:sp>
      <p:sp>
        <p:nvSpPr>
          <p:cNvPr id="4" name="PlaceHolder 3"/>
          <p:cNvSpPr>
            <a:spLocks noGrp="1"/>
          </p:cNvSpPr>
          <p:nvPr>
            <p:ph type="sldNum" idx="1"/>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EC4AAB4F-2CC9-4785-8E21-2535E8076CAD}"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0" y="1745640"/>
            <a:ext cx="8161560" cy="427320"/>
          </a:xfrm>
          <a:prstGeom prst="rect">
            <a:avLst/>
          </a:prstGeom>
          <a:noFill/>
          <a:ln w="0">
            <a:noFill/>
          </a:ln>
        </p:spPr>
        <p:txBody>
          <a:bodyPr lIns="0" tIns="0" rIns="0" bIns="0" anchor="ctr">
            <a:spAutoFit/>
          </a:bodyPr>
          <a:lstStyle>
            <a:lvl1pPr indent="0" algn="l">
              <a:buNone/>
              <a:tabLst>
                <a:tab pos="0" algn="l"/>
              </a:tabLst>
              <a:defRPr lang="en-GB" sz="2800" b="0" u="none" strike="noStrike">
                <a:solidFill>
                  <a:srgbClr val="000000"/>
                </a:solidFill>
                <a:effectLst/>
                <a:uFillTx/>
                <a:latin typeface="Arial"/>
              </a:defRPr>
            </a:lvl1pPr>
          </a:lstStyle>
          <a:p>
            <a:pPr indent="0" algn="l">
              <a:buNone/>
              <a:tabLst>
                <a:tab pos="0" algn="l"/>
              </a:tabLst>
            </a:pPr>
            <a:r>
              <a:rPr lang="en-GB" sz="2800" b="0" u="none" strike="noStrike">
                <a:solidFill>
                  <a:srgbClr val="000000"/>
                </a:solidFill>
                <a:effectLst/>
                <a:uFillTx/>
                <a:latin typeface="Arial"/>
              </a:rPr>
              <a:t>Click to edit the title text format</a:t>
            </a:r>
            <a:endParaRPr lang="en-GB" sz="2800" b="0" u="none" strike="noStrike">
              <a:solidFill>
                <a:srgbClr val="000000"/>
              </a:solidFill>
              <a:effectLst/>
              <a:uFillTx/>
              <a:latin typeface="Arial"/>
            </a:endParaRPr>
          </a:p>
        </p:txBody>
      </p:sp>
      <p:sp>
        <p:nvSpPr>
          <p:cNvPr id="8"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8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8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8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8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8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8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800" b="0" u="none" strike="noStrike">
                <a:solidFill>
                  <a:srgbClr val="000000"/>
                </a:solidFill>
                <a:effectLst/>
                <a:uFillTx/>
                <a:latin typeface="Arial"/>
              </a:rPr>
              <a:t>Click to edit the outline text format</a:t>
            </a:r>
            <a:endParaRPr lang="en-GB" sz="18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800" b="0" u="none" strike="noStrike">
                <a:solidFill>
                  <a:srgbClr val="000000"/>
                </a:solidFill>
                <a:effectLst/>
                <a:uFillTx/>
                <a:latin typeface="Arial"/>
              </a:rPr>
              <a:t>Second Outline Level</a:t>
            </a:r>
            <a:endParaRPr lang="en-GB" sz="1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800" b="0" u="none" strike="noStrike">
                <a:solidFill>
                  <a:srgbClr val="000000"/>
                </a:solidFill>
                <a:effectLst/>
                <a:uFillTx/>
                <a:latin typeface="Arial"/>
              </a:rPr>
              <a:t>Third Outline Level</a:t>
            </a:r>
            <a:endParaRPr lang="en-GB" sz="18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800" b="0" u="none" strike="noStrike">
                <a:solidFill>
                  <a:srgbClr val="000000"/>
                </a:solidFill>
                <a:effectLst/>
                <a:uFillTx/>
                <a:latin typeface="Arial"/>
              </a:rPr>
              <a:t>Fourth Outline Level</a:t>
            </a:r>
            <a:endParaRPr lang="en-GB" sz="18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Fifth Outline Level</a:t>
            </a:r>
            <a:endParaRPr lang="en-GB" sz="18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Sixth Outline Level</a:t>
            </a:r>
            <a:endParaRPr lang="en-GB" sz="18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Seventh Outline Level</a:t>
            </a:r>
            <a:endParaRPr lang="en-GB" sz="1800" b="0" u="none" strike="noStrike">
              <a:solidFill>
                <a:srgbClr val="000000"/>
              </a:solidFill>
              <a:effectLst/>
              <a:uFillTx/>
              <a:latin typeface="Arial"/>
            </a:endParaRPr>
          </a:p>
        </p:txBody>
      </p:sp>
      <p:sp>
        <p:nvSpPr>
          <p:cNvPr id="9" name="PlaceHolder 3"/>
          <p:cNvSpPr>
            <a:spLocks noGrp="1"/>
          </p:cNvSpPr>
          <p:nvPr>
            <p:ph type="sldNum" idx="2"/>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EBDE5214-31F0-4CE7-8D18-A33D6CFA2F05}"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0" y="1775880"/>
            <a:ext cx="8161560" cy="366120"/>
          </a:xfrm>
          <a:prstGeom prst="rect">
            <a:avLst/>
          </a:prstGeom>
          <a:noFill/>
          <a:ln w="0">
            <a:noFill/>
          </a:ln>
        </p:spPr>
        <p:txBody>
          <a:bodyPr lIns="0" tIns="0" rIns="0" bIns="0" anchor="ctr">
            <a:spAutoFit/>
          </a:bodyPr>
          <a:lstStyle>
            <a:lvl1pPr indent="0" algn="l">
              <a:buNone/>
              <a:tabLst>
                <a:tab pos="0" algn="l"/>
              </a:tabLst>
              <a:defRPr lang="en-GB" sz="2400" b="0" u="none" strike="noStrike">
                <a:solidFill>
                  <a:srgbClr val="000000"/>
                </a:solidFill>
                <a:effectLst/>
                <a:uFillTx/>
                <a:latin typeface="Arial"/>
              </a:defRPr>
            </a:lvl1pPr>
          </a:lstStyle>
          <a:p>
            <a:pPr indent="0" algn="l">
              <a:buNone/>
              <a:tabLst>
                <a:tab pos="0" algn="l"/>
              </a:tabLst>
            </a:pPr>
            <a:r>
              <a:rPr lang="en-GB" sz="2400" b="0" u="none" strike="noStrike">
                <a:solidFill>
                  <a:srgbClr val="000000"/>
                </a:solidFill>
                <a:effectLst/>
                <a:uFillTx/>
                <a:latin typeface="Arial"/>
              </a:rPr>
              <a:t>Click to edit the title text format</a:t>
            </a:r>
            <a:endParaRPr lang="en-GB" sz="2400" b="0" u="none" strike="noStrike">
              <a:solidFill>
                <a:srgbClr val="000000"/>
              </a:solidFill>
              <a:effectLst/>
              <a:uFillTx/>
              <a:latin typeface="Arial"/>
            </a:endParaRPr>
          </a:p>
        </p:txBody>
      </p:sp>
      <p:sp>
        <p:nvSpPr>
          <p:cNvPr id="13"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2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2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2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2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2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2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2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200" b="0" u="none" strike="noStrike">
                <a:solidFill>
                  <a:srgbClr val="000000"/>
                </a:solidFill>
                <a:effectLst/>
                <a:uFillTx/>
                <a:latin typeface="Arial"/>
              </a:rPr>
              <a:t>Click to edit the outline text format</a:t>
            </a:r>
            <a:endParaRPr lang="en-GB" sz="12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200" b="0" u="none" strike="noStrike">
                <a:solidFill>
                  <a:srgbClr val="000000"/>
                </a:solidFill>
                <a:effectLst/>
                <a:uFillTx/>
                <a:latin typeface="Arial"/>
              </a:rPr>
              <a:t>Second Outline Level</a:t>
            </a:r>
            <a:endParaRPr lang="en-GB" sz="12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200" b="0" u="none" strike="noStrike">
                <a:solidFill>
                  <a:srgbClr val="000000"/>
                </a:solidFill>
                <a:effectLst/>
                <a:uFillTx/>
                <a:latin typeface="Arial"/>
              </a:rPr>
              <a:t>Third Outline Level</a:t>
            </a:r>
            <a:endParaRPr lang="en-GB" sz="12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200" b="0" u="none" strike="noStrike">
                <a:solidFill>
                  <a:srgbClr val="000000"/>
                </a:solidFill>
                <a:effectLst/>
                <a:uFillTx/>
                <a:latin typeface="Arial"/>
              </a:rPr>
              <a:t>Fourth Outline Level</a:t>
            </a:r>
            <a:endParaRPr lang="en-GB" sz="12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200" b="0" u="none" strike="noStrike">
                <a:solidFill>
                  <a:srgbClr val="000000"/>
                </a:solidFill>
                <a:effectLst/>
                <a:uFillTx/>
                <a:latin typeface="Arial"/>
              </a:rPr>
              <a:t>Fifth Outline Level</a:t>
            </a:r>
            <a:endParaRPr lang="en-GB" sz="12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200" b="0" u="none" strike="noStrike">
                <a:solidFill>
                  <a:srgbClr val="000000"/>
                </a:solidFill>
                <a:effectLst/>
                <a:uFillTx/>
                <a:latin typeface="Arial"/>
              </a:rPr>
              <a:t>Sixth Outline Level</a:t>
            </a:r>
            <a:endParaRPr lang="en-GB" sz="12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200" b="0" u="none" strike="noStrike">
                <a:solidFill>
                  <a:srgbClr val="000000"/>
                </a:solidFill>
                <a:effectLst/>
                <a:uFillTx/>
                <a:latin typeface="Arial"/>
              </a:rPr>
              <a:t>Seventh Outline Level</a:t>
            </a:r>
            <a:endParaRPr lang="en-GB" sz="1200" b="0" u="none" strike="noStrike">
              <a:solidFill>
                <a:srgbClr val="000000"/>
              </a:solidFill>
              <a:effectLst/>
              <a:uFillTx/>
              <a:latin typeface="Arial"/>
            </a:endParaRPr>
          </a:p>
        </p:txBody>
      </p:sp>
      <p:sp>
        <p:nvSpPr>
          <p:cNvPr id="14" name="PlaceHolder 3"/>
          <p:cNvSpPr>
            <a:spLocks noGrp="1"/>
          </p:cNvSpPr>
          <p:nvPr>
            <p:ph type="sldNum" idx="3"/>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8C85BAB4-BD4C-4E77-A01A-04137C0E7A20}"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0" y="1227600"/>
            <a:ext cx="8161560" cy="1463400"/>
          </a:xfrm>
          <a:prstGeom prst="rect">
            <a:avLst/>
          </a:prstGeom>
          <a:noFill/>
          <a:ln w="0">
            <a:noFill/>
          </a:ln>
        </p:spPr>
        <p:txBody>
          <a:bodyPr lIns="0" tIns="0" rIns="0" bIns="0" anchor="ctr">
            <a:spAutoFit/>
          </a:bodyPr>
          <a:lstStyle>
            <a:lvl1pPr indent="0" algn="l">
              <a:buNone/>
              <a:tabLst>
                <a:tab pos="0" algn="l"/>
              </a:tabLst>
              <a:defRPr lang="en-GB" sz="4800" b="0" u="none" strike="noStrike">
                <a:solidFill>
                  <a:srgbClr val="000000"/>
                </a:solidFill>
                <a:effectLst/>
                <a:uFillTx/>
                <a:latin typeface="Arial"/>
              </a:defRPr>
            </a:lvl1pPr>
          </a:lstStyle>
          <a:p>
            <a:pPr indent="0" algn="l">
              <a:buNone/>
              <a:tabLst>
                <a:tab pos="0" algn="l"/>
              </a:tabLst>
            </a:pPr>
            <a:r>
              <a:rPr lang="en-GB" sz="4800" b="0" u="none" strike="noStrike">
                <a:solidFill>
                  <a:srgbClr val="000000"/>
                </a:solidFill>
                <a:effectLst/>
                <a:uFillTx/>
                <a:latin typeface="Arial"/>
              </a:rPr>
              <a:t>Click to edit the title text format</a:t>
            </a:r>
            <a:endParaRPr lang="en-GB" sz="4800" b="0" u="none" strike="noStrike">
              <a:solidFill>
                <a:srgbClr val="000000"/>
              </a:solidFill>
              <a:effectLst/>
              <a:uFillTx/>
              <a:latin typeface="Arial"/>
            </a:endParaRPr>
          </a:p>
        </p:txBody>
      </p:sp>
      <p:sp>
        <p:nvSpPr>
          <p:cNvPr id="18"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8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8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8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8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8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8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800" b="0" u="none" strike="noStrike">
                <a:solidFill>
                  <a:srgbClr val="000000"/>
                </a:solidFill>
                <a:effectLst/>
                <a:uFillTx/>
                <a:latin typeface="Arial"/>
              </a:rPr>
              <a:t>Click to edit the outline text format</a:t>
            </a:r>
            <a:endParaRPr lang="en-GB" sz="18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800" b="0" u="none" strike="noStrike">
                <a:solidFill>
                  <a:srgbClr val="000000"/>
                </a:solidFill>
                <a:effectLst/>
                <a:uFillTx/>
                <a:latin typeface="Arial"/>
              </a:rPr>
              <a:t>Second Outline Level</a:t>
            </a:r>
            <a:endParaRPr lang="en-GB" sz="1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800" b="0" u="none" strike="noStrike">
                <a:solidFill>
                  <a:srgbClr val="000000"/>
                </a:solidFill>
                <a:effectLst/>
                <a:uFillTx/>
                <a:latin typeface="Arial"/>
              </a:rPr>
              <a:t>Third Outline Level</a:t>
            </a:r>
            <a:endParaRPr lang="en-GB" sz="18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800" b="0" u="none" strike="noStrike">
                <a:solidFill>
                  <a:srgbClr val="000000"/>
                </a:solidFill>
                <a:effectLst/>
                <a:uFillTx/>
                <a:latin typeface="Arial"/>
              </a:rPr>
              <a:t>Fourth Outline Level</a:t>
            </a:r>
            <a:endParaRPr lang="en-GB" sz="18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Fifth Outline Level</a:t>
            </a:r>
            <a:endParaRPr lang="en-GB" sz="18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Sixth Outline Level</a:t>
            </a:r>
            <a:endParaRPr lang="en-GB" sz="18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Seventh Outline Level</a:t>
            </a:r>
            <a:endParaRPr lang="en-GB" sz="1800" b="0" u="none" strike="noStrike">
              <a:solidFill>
                <a:srgbClr val="000000"/>
              </a:solidFill>
              <a:effectLst/>
              <a:uFillTx/>
              <a:latin typeface="Arial"/>
            </a:endParaRPr>
          </a:p>
        </p:txBody>
      </p:sp>
      <p:sp>
        <p:nvSpPr>
          <p:cNvPr id="19" name="PlaceHolder 3"/>
          <p:cNvSpPr>
            <a:spLocks noGrp="1"/>
          </p:cNvSpPr>
          <p:nvPr>
            <p:ph type="sldNum" idx="4"/>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E87C8CFE-B1FE-42E7-A450-6AB1B6B2841E}"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2" name="Google Shape;36;p9"/>
          <p:cNvSpPr/>
          <p:nvPr/>
        </p:nvSpPr>
        <p:spPr>
          <a:xfrm>
            <a:off x="4572000" y="0"/>
            <a:ext cx="4568760" cy="5140440"/>
          </a:xfrm>
          <a:prstGeom prst="rect">
            <a:avLst/>
          </a:prstGeom>
          <a:solidFill>
            <a:schemeClr val="lt2"/>
          </a:solidFill>
          <a:ln w="0">
            <a:noFill/>
          </a:ln>
        </p:spPr>
        <p:style>
          <a:lnRef idx="0"/>
          <a:fillRef idx="0"/>
          <a:effectRef idx="0"/>
          <a:fontRef idx="minor"/>
        </p:style>
        <p:txBody>
          <a:bodyPr lIns="90000" tIns="91440" rIns="90000" bIns="91440" anchor="ctr">
            <a:noAutofit/>
          </a:bodyPr>
          <a:p>
            <a:endParaRPr lang="en-GB" sz="1400" b="0" u="none" strike="noStrike">
              <a:solidFill>
                <a:srgbClr val="000000"/>
              </a:solidFill>
              <a:effectLst/>
              <a:uFillTx/>
              <a:latin typeface="Arial"/>
            </a:endParaRPr>
          </a:p>
        </p:txBody>
      </p:sp>
      <p:sp>
        <p:nvSpPr>
          <p:cNvPr id="23" name="PlaceHolder 1"/>
          <p:cNvSpPr>
            <a:spLocks noGrp="1"/>
          </p:cNvSpPr>
          <p:nvPr>
            <p:ph type="title"/>
          </p:nvPr>
        </p:nvSpPr>
        <p:spPr>
          <a:xfrm>
            <a:off x="0" y="1639080"/>
            <a:ext cx="8161560" cy="640440"/>
          </a:xfrm>
          <a:prstGeom prst="rect">
            <a:avLst/>
          </a:prstGeom>
          <a:noFill/>
          <a:ln w="0">
            <a:noFill/>
          </a:ln>
        </p:spPr>
        <p:txBody>
          <a:bodyPr lIns="0" tIns="0" rIns="0" bIns="0" anchor="ctr">
            <a:spAutoFit/>
          </a:bodyPr>
          <a:lstStyle>
            <a:lvl1pPr indent="0" algn="l">
              <a:buNone/>
              <a:tabLst>
                <a:tab pos="0" algn="l"/>
              </a:tabLst>
              <a:defRPr lang="en-GB" sz="4200" b="0" u="none" strike="noStrike">
                <a:solidFill>
                  <a:srgbClr val="000000"/>
                </a:solidFill>
                <a:effectLst/>
                <a:uFillTx/>
                <a:latin typeface="Arial"/>
              </a:defRPr>
            </a:lvl1pPr>
          </a:lstStyle>
          <a:p>
            <a:pPr indent="0" algn="l">
              <a:buNone/>
              <a:tabLst>
                <a:tab pos="0" algn="l"/>
              </a:tabLst>
            </a:pPr>
            <a:r>
              <a:rPr lang="en-GB" sz="4200" b="0" u="none" strike="noStrike">
                <a:solidFill>
                  <a:srgbClr val="000000"/>
                </a:solidFill>
                <a:effectLst/>
                <a:uFillTx/>
                <a:latin typeface="Arial"/>
              </a:rPr>
              <a:t>Click to edit the title text format</a:t>
            </a:r>
            <a:endParaRPr lang="en-GB" sz="4200" b="0" u="none" strike="noStrike">
              <a:solidFill>
                <a:srgbClr val="000000"/>
              </a:solidFill>
              <a:effectLst/>
              <a:uFillTx/>
              <a:latin typeface="Arial"/>
            </a:endParaRPr>
          </a:p>
        </p:txBody>
      </p:sp>
      <p:sp>
        <p:nvSpPr>
          <p:cNvPr id="24"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8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8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8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8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8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8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800" b="0" u="none" strike="noStrike">
                <a:solidFill>
                  <a:srgbClr val="000000"/>
                </a:solidFill>
                <a:effectLst/>
                <a:uFillTx/>
                <a:latin typeface="Arial"/>
              </a:rPr>
              <a:t>Click to edit the outline text format</a:t>
            </a:r>
            <a:endParaRPr lang="en-GB" sz="18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800" b="0" u="none" strike="noStrike">
                <a:solidFill>
                  <a:srgbClr val="000000"/>
                </a:solidFill>
                <a:effectLst/>
                <a:uFillTx/>
                <a:latin typeface="Arial"/>
              </a:rPr>
              <a:t>Second Outline Level</a:t>
            </a:r>
            <a:endParaRPr lang="en-GB" sz="1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800" b="0" u="none" strike="noStrike">
                <a:solidFill>
                  <a:srgbClr val="000000"/>
                </a:solidFill>
                <a:effectLst/>
                <a:uFillTx/>
                <a:latin typeface="Arial"/>
              </a:rPr>
              <a:t>Third Outline Level</a:t>
            </a:r>
            <a:endParaRPr lang="en-GB" sz="18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800" b="0" u="none" strike="noStrike">
                <a:solidFill>
                  <a:srgbClr val="000000"/>
                </a:solidFill>
                <a:effectLst/>
                <a:uFillTx/>
                <a:latin typeface="Arial"/>
              </a:rPr>
              <a:t>Fourth Outline Level</a:t>
            </a:r>
            <a:endParaRPr lang="en-GB" sz="18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Fifth Outline Level</a:t>
            </a:r>
            <a:endParaRPr lang="en-GB" sz="18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Sixth Outline Level</a:t>
            </a:r>
            <a:endParaRPr lang="en-GB" sz="18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Seventh Outline Level</a:t>
            </a:r>
            <a:endParaRPr lang="en-GB" sz="1800" b="0" u="none" strike="noStrike">
              <a:solidFill>
                <a:srgbClr val="000000"/>
              </a:solidFill>
              <a:effectLst/>
              <a:uFillTx/>
              <a:latin typeface="Arial"/>
            </a:endParaRPr>
          </a:p>
        </p:txBody>
      </p:sp>
      <p:sp>
        <p:nvSpPr>
          <p:cNvPr id="25" name="PlaceHolder 3"/>
          <p:cNvSpPr>
            <a:spLocks noGrp="1"/>
          </p:cNvSpPr>
          <p:nvPr>
            <p:ph type="sldNum" idx="5"/>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BB0E53D1-019B-49BB-AEA1-D51748F7C59E}"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0" y="1821600"/>
            <a:ext cx="8161560" cy="274680"/>
          </a:xfrm>
          <a:prstGeom prst="rect">
            <a:avLst/>
          </a:prstGeom>
          <a:noFill/>
          <a:ln w="0">
            <a:noFill/>
          </a:ln>
        </p:spPr>
        <p:txBody>
          <a:bodyPr lIns="0" tIns="0" rIns="0" bIns="0" anchor="ctr">
            <a:spAutoFit/>
          </a:bodyPr>
          <a:lstStyle>
            <a:lvl1pPr indent="0" algn="l">
              <a:buNone/>
              <a:tabLst>
                <a:tab pos="0" algn="l"/>
              </a:tabLst>
              <a:defRPr lang="en-GB" sz="1800" b="0" u="none" strike="noStrike">
                <a:solidFill>
                  <a:srgbClr val="000000"/>
                </a:solidFill>
                <a:effectLst/>
                <a:uFillTx/>
                <a:latin typeface="Arial"/>
              </a:defRPr>
            </a:lvl1pPr>
          </a:lstStyle>
          <a:p>
            <a:pPr indent="0" algn="l">
              <a:buNone/>
              <a:tabLst>
                <a:tab pos="0" algn="l"/>
              </a:tabLst>
            </a:pPr>
            <a:r>
              <a:rPr lang="en-GB" sz="1800" b="0" u="none" strike="noStrike">
                <a:solidFill>
                  <a:srgbClr val="000000"/>
                </a:solidFill>
                <a:effectLst/>
                <a:uFillTx/>
                <a:latin typeface="Arial"/>
              </a:rPr>
              <a:t>Click to edit the title text format</a:t>
            </a:r>
            <a:endParaRPr lang="en-GB" sz="1800" b="0" u="none" strike="noStrike">
              <a:solidFill>
                <a:srgbClr val="000000"/>
              </a:solidFill>
              <a:effectLst/>
              <a:uFillTx/>
              <a:latin typeface="Arial"/>
            </a:endParaRPr>
          </a:p>
        </p:txBody>
      </p:sp>
      <p:sp>
        <p:nvSpPr>
          <p:cNvPr id="29"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8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8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8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8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8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8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800" b="0" u="none" strike="noStrike">
                <a:solidFill>
                  <a:srgbClr val="000000"/>
                </a:solidFill>
                <a:effectLst/>
                <a:uFillTx/>
                <a:latin typeface="Arial"/>
              </a:rPr>
              <a:t>Click to edit the outline text format</a:t>
            </a:r>
            <a:endParaRPr lang="en-GB" sz="18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800" b="0" u="none" strike="noStrike">
                <a:solidFill>
                  <a:srgbClr val="000000"/>
                </a:solidFill>
                <a:effectLst/>
                <a:uFillTx/>
                <a:latin typeface="Arial"/>
              </a:rPr>
              <a:t>Second Outline Level</a:t>
            </a:r>
            <a:endParaRPr lang="en-GB" sz="1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800" b="0" u="none" strike="noStrike">
                <a:solidFill>
                  <a:srgbClr val="000000"/>
                </a:solidFill>
                <a:effectLst/>
                <a:uFillTx/>
                <a:latin typeface="Arial"/>
              </a:rPr>
              <a:t>Third Outline Level</a:t>
            </a:r>
            <a:endParaRPr lang="en-GB" sz="18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800" b="0" u="none" strike="noStrike">
                <a:solidFill>
                  <a:srgbClr val="000000"/>
                </a:solidFill>
                <a:effectLst/>
                <a:uFillTx/>
                <a:latin typeface="Arial"/>
              </a:rPr>
              <a:t>Fourth Outline Level</a:t>
            </a:r>
            <a:endParaRPr lang="en-GB" sz="18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Fifth Outline Level</a:t>
            </a:r>
            <a:endParaRPr lang="en-GB" sz="18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Sixth Outline Level</a:t>
            </a:r>
            <a:endParaRPr lang="en-GB" sz="18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Seventh Outline Level</a:t>
            </a:r>
            <a:endParaRPr lang="en-GB" sz="1800" b="0" u="none" strike="noStrike">
              <a:solidFill>
                <a:srgbClr val="000000"/>
              </a:solidFill>
              <a:effectLst/>
              <a:uFillTx/>
              <a:latin typeface="Arial"/>
            </a:endParaRPr>
          </a:p>
        </p:txBody>
      </p:sp>
      <p:sp>
        <p:nvSpPr>
          <p:cNvPr id="30" name="PlaceHolder 3"/>
          <p:cNvSpPr>
            <a:spLocks noGrp="1"/>
          </p:cNvSpPr>
          <p:nvPr>
            <p:ph type="sldNum" idx="6"/>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513FE9D7-74C7-4589-AA9F-3C7E4A28F623}"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0" y="1166760"/>
            <a:ext cx="8161560" cy="1585080"/>
          </a:xfrm>
          <a:prstGeom prst="rect">
            <a:avLst/>
          </a:prstGeom>
          <a:noFill/>
          <a:ln w="0">
            <a:noFill/>
          </a:ln>
        </p:spPr>
        <p:txBody>
          <a:bodyPr lIns="0" tIns="0" rIns="0" bIns="0" anchor="ctr">
            <a:spAutoFit/>
          </a:bodyPr>
          <a:lstStyle>
            <a:lvl1pPr indent="0" algn="l">
              <a:buNone/>
              <a:tabLst>
                <a:tab pos="0" algn="l"/>
              </a:tabLst>
              <a:defRPr lang="en-GB" sz="5200" b="0" u="none" strike="noStrike">
                <a:solidFill>
                  <a:srgbClr val="000000"/>
                </a:solidFill>
                <a:effectLst/>
                <a:uFillTx/>
                <a:latin typeface="Arial"/>
              </a:defRPr>
            </a:lvl1pPr>
          </a:lstStyle>
          <a:p>
            <a:pPr indent="0" algn="l">
              <a:buNone/>
              <a:tabLst>
                <a:tab pos="0" algn="l"/>
              </a:tabLst>
            </a:pPr>
            <a:r>
              <a:rPr lang="en-GB" sz="5200" b="0" u="none" strike="noStrike">
                <a:solidFill>
                  <a:srgbClr val="000000"/>
                </a:solidFill>
                <a:effectLst/>
                <a:uFillTx/>
                <a:latin typeface="Arial"/>
              </a:rPr>
              <a:t>Click to edit the title text format</a:t>
            </a:r>
            <a:endParaRPr lang="en-GB" sz="5200" b="0" u="none" strike="noStrike">
              <a:solidFill>
                <a:srgbClr val="000000"/>
              </a:solidFill>
              <a:effectLst/>
              <a:uFillTx/>
              <a:latin typeface="Arial"/>
            </a:endParaRPr>
          </a:p>
        </p:txBody>
      </p:sp>
      <p:sp>
        <p:nvSpPr>
          <p:cNvPr id="34"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4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4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4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4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4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4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4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400" b="0" u="none" strike="noStrike">
                <a:solidFill>
                  <a:srgbClr val="000000"/>
                </a:solidFill>
                <a:effectLst/>
                <a:uFillTx/>
                <a:latin typeface="Arial"/>
              </a:rPr>
              <a:t>Click to edit the outline text format</a:t>
            </a:r>
            <a:endParaRPr lang="en-GB" sz="14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400" b="0" u="none" strike="noStrike">
                <a:solidFill>
                  <a:srgbClr val="000000"/>
                </a:solidFill>
                <a:effectLst/>
                <a:uFillTx/>
                <a:latin typeface="Arial"/>
              </a:rPr>
              <a:t>Second Outline Level</a:t>
            </a:r>
            <a:endParaRPr lang="en-GB" sz="14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400" b="0" u="none" strike="noStrike">
                <a:solidFill>
                  <a:srgbClr val="000000"/>
                </a:solidFill>
                <a:effectLst/>
                <a:uFillTx/>
                <a:latin typeface="Arial"/>
              </a:rPr>
              <a:t>Third Outline Level</a:t>
            </a:r>
            <a:endParaRPr lang="en-GB" sz="14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400" b="0" u="none" strike="noStrike">
                <a:solidFill>
                  <a:srgbClr val="000000"/>
                </a:solidFill>
                <a:effectLst/>
                <a:uFillTx/>
                <a:latin typeface="Arial"/>
              </a:rPr>
              <a:t>Fourth Outline Level</a:t>
            </a:r>
            <a:endParaRPr lang="en-GB" sz="14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400" b="0" u="none" strike="noStrike">
                <a:solidFill>
                  <a:srgbClr val="000000"/>
                </a:solidFill>
                <a:effectLst/>
                <a:uFillTx/>
                <a:latin typeface="Arial"/>
              </a:rPr>
              <a:t>Fifth Outline Level</a:t>
            </a:r>
            <a:endParaRPr lang="en-GB" sz="14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400" b="0" u="none" strike="noStrike">
                <a:solidFill>
                  <a:srgbClr val="000000"/>
                </a:solidFill>
                <a:effectLst/>
                <a:uFillTx/>
                <a:latin typeface="Arial"/>
              </a:rPr>
              <a:t>Sixth Outline Level</a:t>
            </a:r>
            <a:endParaRPr lang="en-GB" sz="14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400" b="0" u="none" strike="noStrike">
                <a:solidFill>
                  <a:srgbClr val="000000"/>
                </a:solidFill>
                <a:effectLst/>
                <a:uFillTx/>
                <a:latin typeface="Arial"/>
              </a:rPr>
              <a:t>Seventh Outline Level</a:t>
            </a:r>
            <a:endParaRPr lang="en-GB" sz="1400" b="0" u="none" strike="noStrike">
              <a:solidFill>
                <a:srgbClr val="000000"/>
              </a:solidFill>
              <a:effectLst/>
              <a:uFillTx/>
              <a:latin typeface="Arial"/>
            </a:endParaRPr>
          </a:p>
        </p:txBody>
      </p:sp>
      <p:sp>
        <p:nvSpPr>
          <p:cNvPr id="35" name="PlaceHolder 3"/>
          <p:cNvSpPr>
            <a:spLocks noGrp="1"/>
          </p:cNvSpPr>
          <p:nvPr>
            <p:ph type="sldNum" idx="7"/>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E9B95C5C-3F75-441A-BDF9-01688C2A97D8}"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0" y="-784080"/>
            <a:ext cx="8161560" cy="5486760"/>
          </a:xfrm>
          <a:prstGeom prst="rect">
            <a:avLst/>
          </a:prstGeom>
          <a:noFill/>
          <a:ln w="0">
            <a:noFill/>
          </a:ln>
        </p:spPr>
        <p:txBody>
          <a:bodyPr lIns="0" tIns="0" rIns="0" bIns="0" anchor="ctr">
            <a:spAutoFit/>
          </a:bodyPr>
          <a:lstStyle>
            <a:lvl1pPr indent="0" algn="l">
              <a:buNone/>
              <a:tabLst>
                <a:tab pos="0" algn="l"/>
              </a:tabLst>
              <a:defRPr lang="en-GB" sz="12000" b="0" u="none" strike="noStrike">
                <a:solidFill>
                  <a:schemeClr val="dk1"/>
                </a:solidFill>
                <a:effectLst/>
                <a:uFillTx/>
                <a:latin typeface="Arial"/>
              </a:defRPr>
            </a:lvl1pPr>
          </a:lstStyle>
          <a:p>
            <a:pPr indent="0" algn="l">
              <a:buNone/>
              <a:tabLst>
                <a:tab pos="0" algn="l"/>
              </a:tabLst>
            </a:pPr>
            <a:r>
              <a:rPr lang="en-GB" sz="12000" b="0" u="none" strike="noStrike">
                <a:solidFill>
                  <a:schemeClr val="dk1"/>
                </a:solidFill>
                <a:effectLst/>
                <a:uFillTx/>
                <a:latin typeface="Arial"/>
              </a:rPr>
              <a:t>Click to edit the title text format</a:t>
            </a:r>
            <a:endParaRPr lang="en-GB" sz="12000" b="0" u="none" strike="noStrike">
              <a:solidFill>
                <a:schemeClr val="dk1"/>
              </a:solidFill>
              <a:effectLst/>
              <a:uFillTx/>
              <a:latin typeface="Arial"/>
            </a:endParaRPr>
          </a:p>
        </p:txBody>
      </p:sp>
      <p:sp>
        <p:nvSpPr>
          <p:cNvPr id="39"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8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8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8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8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8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8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800" b="0" u="none" strike="noStrike">
                <a:solidFill>
                  <a:srgbClr val="000000"/>
                </a:solidFill>
                <a:effectLst/>
                <a:uFillTx/>
                <a:latin typeface="Arial"/>
              </a:rPr>
              <a:t>Click to edit the outline text format</a:t>
            </a:r>
            <a:endParaRPr lang="en-GB" sz="18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800" b="0" u="none" strike="noStrike">
                <a:solidFill>
                  <a:srgbClr val="000000"/>
                </a:solidFill>
                <a:effectLst/>
                <a:uFillTx/>
                <a:latin typeface="Arial"/>
              </a:rPr>
              <a:t>Second Outline Level</a:t>
            </a:r>
            <a:endParaRPr lang="en-GB" sz="1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800" b="0" u="none" strike="noStrike">
                <a:solidFill>
                  <a:srgbClr val="000000"/>
                </a:solidFill>
                <a:effectLst/>
                <a:uFillTx/>
                <a:latin typeface="Arial"/>
              </a:rPr>
              <a:t>Third Outline Level</a:t>
            </a:r>
            <a:endParaRPr lang="en-GB" sz="18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800" b="0" u="none" strike="noStrike">
                <a:solidFill>
                  <a:srgbClr val="000000"/>
                </a:solidFill>
                <a:effectLst/>
                <a:uFillTx/>
                <a:latin typeface="Arial"/>
              </a:rPr>
              <a:t>Fourth Outline Level</a:t>
            </a:r>
            <a:endParaRPr lang="en-GB" sz="18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Fifth Outline Level</a:t>
            </a:r>
            <a:endParaRPr lang="en-GB" sz="18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Sixth Outline Level</a:t>
            </a:r>
            <a:endParaRPr lang="en-GB" sz="18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Seventh Outline Level</a:t>
            </a:r>
            <a:endParaRPr lang="en-GB" sz="1800" b="0" u="none" strike="noStrike">
              <a:solidFill>
                <a:srgbClr val="000000"/>
              </a:solidFill>
              <a:effectLst/>
              <a:uFillTx/>
              <a:latin typeface="Arial"/>
            </a:endParaRPr>
          </a:p>
        </p:txBody>
      </p:sp>
      <p:sp>
        <p:nvSpPr>
          <p:cNvPr id="40" name="PlaceHolder 3"/>
          <p:cNvSpPr>
            <a:spLocks noGrp="1"/>
          </p:cNvSpPr>
          <p:nvPr>
            <p:ph type="sldNum" idx="8"/>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3929B75F-40A1-48DF-B511-B0C31C78EE30}"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3" name="PlaceHolder 1"/>
          <p:cNvSpPr>
            <a:spLocks noGrp="1"/>
          </p:cNvSpPr>
          <p:nvPr>
            <p:ph type="title"/>
          </p:nvPr>
        </p:nvSpPr>
        <p:spPr>
          <a:xfrm>
            <a:off x="0" y="1821600"/>
            <a:ext cx="8161560" cy="274680"/>
          </a:xfrm>
          <a:prstGeom prst="rect">
            <a:avLst/>
          </a:prstGeom>
          <a:noFill/>
          <a:ln w="0">
            <a:noFill/>
          </a:ln>
        </p:spPr>
        <p:txBody>
          <a:bodyPr lIns="0" tIns="0" rIns="0" bIns="0" anchor="ctr">
            <a:spAutoFit/>
          </a:bodyPr>
          <a:lstStyle>
            <a:lvl1pPr indent="0" algn="l">
              <a:buNone/>
              <a:tabLst>
                <a:tab pos="0" algn="l"/>
              </a:tabLst>
              <a:defRPr lang="en-GB" sz="1800" b="0" u="none" strike="noStrike">
                <a:solidFill>
                  <a:srgbClr val="000000"/>
                </a:solidFill>
                <a:effectLst/>
                <a:uFillTx/>
                <a:latin typeface="Arial"/>
              </a:defRPr>
            </a:lvl1pPr>
          </a:lstStyle>
          <a:p>
            <a:pPr indent="0" algn="l">
              <a:buNone/>
              <a:tabLst>
                <a:tab pos="0" algn="l"/>
              </a:tabLst>
            </a:pPr>
            <a:r>
              <a:rPr lang="en-GB" sz="1800" b="0" u="none" strike="noStrike">
                <a:solidFill>
                  <a:srgbClr val="000000"/>
                </a:solidFill>
                <a:effectLst/>
                <a:uFillTx/>
                <a:latin typeface="Arial"/>
              </a:rPr>
              <a:t>Click to edit the title text format</a:t>
            </a:r>
            <a:endParaRPr lang="en-GB" sz="1800" b="0" u="none" strike="noStrike">
              <a:solidFill>
                <a:srgbClr val="000000"/>
              </a:solidFill>
              <a:effectLst/>
              <a:uFillTx/>
              <a:latin typeface="Arial"/>
            </a:endParaRPr>
          </a:p>
        </p:txBody>
      </p:sp>
      <p:sp>
        <p:nvSpPr>
          <p:cNvPr id="44"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8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8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8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8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8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8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800" b="0" u="none" strike="noStrike">
                <a:solidFill>
                  <a:srgbClr val="000000"/>
                </a:solidFill>
                <a:effectLst/>
                <a:uFillTx/>
                <a:latin typeface="Arial"/>
              </a:rPr>
              <a:t>Click to edit the outline text format</a:t>
            </a:r>
            <a:endParaRPr lang="en-GB" sz="18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800" b="0" u="none" strike="noStrike">
                <a:solidFill>
                  <a:srgbClr val="000000"/>
                </a:solidFill>
                <a:effectLst/>
                <a:uFillTx/>
                <a:latin typeface="Arial"/>
              </a:rPr>
              <a:t>Second Outline Level</a:t>
            </a:r>
            <a:endParaRPr lang="en-GB" sz="1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800" b="0" u="none" strike="noStrike">
                <a:solidFill>
                  <a:srgbClr val="000000"/>
                </a:solidFill>
                <a:effectLst/>
                <a:uFillTx/>
                <a:latin typeface="Arial"/>
              </a:rPr>
              <a:t>Third Outline Level</a:t>
            </a:r>
            <a:endParaRPr lang="en-GB" sz="18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800" b="0" u="none" strike="noStrike">
                <a:solidFill>
                  <a:srgbClr val="000000"/>
                </a:solidFill>
                <a:effectLst/>
                <a:uFillTx/>
                <a:latin typeface="Arial"/>
              </a:rPr>
              <a:t>Fourth Outline Level</a:t>
            </a:r>
            <a:endParaRPr lang="en-GB" sz="18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Fifth Outline Level</a:t>
            </a:r>
            <a:endParaRPr lang="en-GB" sz="18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Sixth Outline Level</a:t>
            </a:r>
            <a:endParaRPr lang="en-GB" sz="18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Seventh Outline Level</a:t>
            </a:r>
            <a:endParaRPr lang="en-GB" sz="1800" b="0" u="none" strike="noStrike">
              <a:solidFill>
                <a:srgbClr val="000000"/>
              </a:solidFill>
              <a:effectLst/>
              <a:uFillTx/>
              <a:latin typeface="Arial"/>
            </a:endParaRPr>
          </a:p>
        </p:txBody>
      </p:sp>
      <p:sp>
        <p:nvSpPr>
          <p:cNvPr id="45" name="PlaceHolder 3"/>
          <p:cNvSpPr>
            <a:spLocks noGrp="1"/>
          </p:cNvSpPr>
          <p:nvPr>
            <p:ph type="sldNum" idx="9"/>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590C948C-538A-40E2-AD2D-A86875D1A5AF}"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0" y="1684800"/>
            <a:ext cx="8161560" cy="549000"/>
          </a:xfrm>
          <a:prstGeom prst="rect">
            <a:avLst/>
          </a:prstGeom>
          <a:noFill/>
          <a:ln w="0">
            <a:noFill/>
          </a:ln>
        </p:spPr>
        <p:txBody>
          <a:bodyPr lIns="0" tIns="0" rIns="0" bIns="0" anchor="ctr">
            <a:spAutoFit/>
          </a:bodyPr>
          <a:lstStyle>
            <a:lvl1pPr indent="0" algn="l">
              <a:buNone/>
              <a:tabLst>
                <a:tab pos="0" algn="l"/>
              </a:tabLst>
              <a:defRPr lang="en-GB" sz="3600" b="0" u="none" strike="noStrike">
                <a:solidFill>
                  <a:srgbClr val="000000"/>
                </a:solidFill>
                <a:effectLst/>
                <a:uFillTx/>
                <a:latin typeface="Arial"/>
              </a:defRPr>
            </a:lvl1pPr>
          </a:lstStyle>
          <a:p>
            <a:pPr indent="0" algn="l">
              <a:buNone/>
              <a:tabLst>
                <a:tab pos="0" algn="l"/>
              </a:tabLst>
            </a:pPr>
            <a:r>
              <a:rPr lang="en-GB" sz="3600" b="0" u="none" strike="noStrike">
                <a:solidFill>
                  <a:srgbClr val="000000"/>
                </a:solidFill>
                <a:effectLst/>
                <a:uFillTx/>
                <a:latin typeface="Arial"/>
              </a:rPr>
              <a:t>Click to edit the title text format</a:t>
            </a:r>
            <a:endParaRPr lang="en-GB" sz="3600" b="0" u="none" strike="noStrike">
              <a:solidFill>
                <a:srgbClr val="000000"/>
              </a:solidFill>
              <a:effectLst/>
              <a:uFillTx/>
              <a:latin typeface="Arial"/>
            </a:endParaRPr>
          </a:p>
        </p:txBody>
      </p:sp>
      <p:sp>
        <p:nvSpPr>
          <p:cNvPr id="49"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8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8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8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8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8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8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800" b="0" u="none" strike="noStrike">
                <a:solidFill>
                  <a:srgbClr val="000000"/>
                </a:solidFill>
                <a:effectLst/>
                <a:uFillTx/>
                <a:latin typeface="Arial"/>
              </a:rPr>
              <a:t>Click to edit the outline text format</a:t>
            </a:r>
            <a:endParaRPr lang="en-GB" sz="18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800" b="0" u="none" strike="noStrike">
                <a:solidFill>
                  <a:srgbClr val="000000"/>
                </a:solidFill>
                <a:effectLst/>
                <a:uFillTx/>
                <a:latin typeface="Arial"/>
              </a:rPr>
              <a:t>Second Outline Level</a:t>
            </a:r>
            <a:endParaRPr lang="en-GB" sz="1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800" b="0" u="none" strike="noStrike">
                <a:solidFill>
                  <a:srgbClr val="000000"/>
                </a:solidFill>
                <a:effectLst/>
                <a:uFillTx/>
                <a:latin typeface="Arial"/>
              </a:rPr>
              <a:t>Third Outline Level</a:t>
            </a:r>
            <a:endParaRPr lang="en-GB" sz="18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800" b="0" u="none" strike="noStrike">
                <a:solidFill>
                  <a:srgbClr val="000000"/>
                </a:solidFill>
                <a:effectLst/>
                <a:uFillTx/>
                <a:latin typeface="Arial"/>
              </a:rPr>
              <a:t>Fourth Outline Level</a:t>
            </a:r>
            <a:endParaRPr lang="en-GB" sz="18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Fifth Outline Level</a:t>
            </a:r>
            <a:endParaRPr lang="en-GB" sz="18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Sixth Outline Level</a:t>
            </a:r>
            <a:endParaRPr lang="en-GB" sz="18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Seventh Outline Level</a:t>
            </a:r>
            <a:endParaRPr lang="en-GB" sz="1800" b="0" u="none" strike="noStrike">
              <a:solidFill>
                <a:srgbClr val="000000"/>
              </a:solidFill>
              <a:effectLst/>
              <a:uFillTx/>
              <a:latin typeface="Arial"/>
            </a:endParaRPr>
          </a:p>
        </p:txBody>
      </p:sp>
      <p:sp>
        <p:nvSpPr>
          <p:cNvPr id="50" name="PlaceHolder 3"/>
          <p:cNvSpPr>
            <a:spLocks noGrp="1"/>
          </p:cNvSpPr>
          <p:nvPr>
            <p:ph type="sldNum" idx="10"/>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78C0CE50-D329-4283-AAD6-328C872F312D}"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0" y="1745640"/>
            <a:ext cx="8161560" cy="427320"/>
          </a:xfrm>
          <a:prstGeom prst="rect">
            <a:avLst/>
          </a:prstGeom>
          <a:noFill/>
          <a:ln w="0">
            <a:noFill/>
          </a:ln>
        </p:spPr>
        <p:txBody>
          <a:bodyPr lIns="0" tIns="0" rIns="0" bIns="0" anchor="ctr">
            <a:spAutoFit/>
          </a:bodyPr>
          <a:lstStyle>
            <a:lvl1pPr indent="0" algn="l">
              <a:buNone/>
              <a:tabLst>
                <a:tab pos="0" algn="l"/>
              </a:tabLst>
              <a:defRPr lang="en-GB" sz="2800" b="0" u="none" strike="noStrike">
                <a:solidFill>
                  <a:srgbClr val="000000"/>
                </a:solidFill>
                <a:effectLst/>
                <a:uFillTx/>
                <a:latin typeface="Arial"/>
              </a:defRPr>
            </a:lvl1pPr>
          </a:lstStyle>
          <a:p>
            <a:pPr indent="0" algn="l">
              <a:buNone/>
              <a:tabLst>
                <a:tab pos="0" algn="l"/>
              </a:tabLst>
            </a:pPr>
            <a:r>
              <a:rPr lang="en-GB" sz="2800" b="0" u="none" strike="noStrike">
                <a:solidFill>
                  <a:srgbClr val="000000"/>
                </a:solidFill>
                <a:effectLst/>
                <a:uFillTx/>
                <a:latin typeface="Arial"/>
              </a:rPr>
              <a:t>Click to edit the title text format</a:t>
            </a:r>
            <a:endParaRPr lang="en-GB" sz="2800" b="0" u="none" strike="noStrike">
              <a:solidFill>
                <a:srgbClr val="000000"/>
              </a:solidFill>
              <a:effectLst/>
              <a:uFillTx/>
              <a:latin typeface="Arial"/>
            </a:endParaRPr>
          </a:p>
        </p:txBody>
      </p:sp>
      <p:sp>
        <p:nvSpPr>
          <p:cNvPr id="54"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1417"/>
              </a:spcBef>
              <a:buClr>
                <a:srgbClr val="000000"/>
              </a:buClr>
              <a:buSzPct val="45000"/>
              <a:buFont typeface="Wingdings" charset="2"/>
              <a:buChar char=""/>
              <a:defRPr lang="en-GB" sz="18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n-GB" sz="18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n-GB" sz="18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n-GB" sz="18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n-GB" sz="18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n-GB" sz="18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n-GB" sz="1800" b="0" u="none" strike="noStrike">
                <a:solidFill>
                  <a:srgbClr val="000000"/>
                </a:solidFill>
                <a:effectLst/>
                <a:uFillTx/>
                <a:latin typeface="Arial"/>
              </a:defRPr>
            </a:lvl7pPr>
          </a:lstStyle>
          <a:p>
            <a:pPr indent="-324000" algn="l">
              <a:spcBef>
                <a:spcPts val="1417"/>
              </a:spcBef>
              <a:buClr>
                <a:srgbClr val="000000"/>
              </a:buClr>
              <a:buSzPct val="45000"/>
              <a:buFont typeface="Wingdings" charset="2"/>
              <a:buChar char=""/>
            </a:pPr>
            <a:r>
              <a:rPr lang="en-GB" sz="1800" b="0" u="none" strike="noStrike">
                <a:solidFill>
                  <a:srgbClr val="000000"/>
                </a:solidFill>
                <a:effectLst/>
                <a:uFillTx/>
                <a:latin typeface="Arial"/>
              </a:rPr>
              <a:t>Click to edit the outline text format</a:t>
            </a:r>
            <a:endParaRPr lang="en-GB" sz="18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n-GB" sz="1800" b="0" u="none" strike="noStrike">
                <a:solidFill>
                  <a:srgbClr val="000000"/>
                </a:solidFill>
                <a:effectLst/>
                <a:uFillTx/>
                <a:latin typeface="Arial"/>
              </a:rPr>
              <a:t>Second Outline Level</a:t>
            </a:r>
            <a:endParaRPr lang="en-GB" sz="18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n-GB" sz="1800" b="0" u="none" strike="noStrike">
                <a:solidFill>
                  <a:srgbClr val="000000"/>
                </a:solidFill>
                <a:effectLst/>
                <a:uFillTx/>
                <a:latin typeface="Arial"/>
              </a:rPr>
              <a:t>Third Outline Level</a:t>
            </a:r>
            <a:endParaRPr lang="en-GB" sz="18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n-GB" sz="1800" b="0" u="none" strike="noStrike">
                <a:solidFill>
                  <a:srgbClr val="000000"/>
                </a:solidFill>
                <a:effectLst/>
                <a:uFillTx/>
                <a:latin typeface="Arial"/>
              </a:rPr>
              <a:t>Fourth Outline Level</a:t>
            </a:r>
            <a:endParaRPr lang="en-GB" sz="18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Fifth Outline Level</a:t>
            </a:r>
            <a:endParaRPr lang="en-GB" sz="18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Sixth Outline Level</a:t>
            </a:r>
            <a:endParaRPr lang="en-GB" sz="18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n-GB" sz="1800" b="0" u="none" strike="noStrike">
                <a:solidFill>
                  <a:srgbClr val="000000"/>
                </a:solidFill>
                <a:effectLst/>
                <a:uFillTx/>
                <a:latin typeface="Arial"/>
              </a:rPr>
              <a:t>Seventh Outline Level</a:t>
            </a:r>
            <a:endParaRPr lang="en-GB" sz="1800" b="0" u="none" strike="noStrike">
              <a:solidFill>
                <a:srgbClr val="000000"/>
              </a:solidFill>
              <a:effectLst/>
              <a:uFillTx/>
              <a:latin typeface="Arial"/>
            </a:endParaRPr>
          </a:p>
        </p:txBody>
      </p:sp>
      <p:sp>
        <p:nvSpPr>
          <p:cNvPr id="55" name="PlaceHolder 3"/>
          <p:cNvSpPr>
            <a:spLocks noGrp="1"/>
          </p:cNvSpPr>
          <p:nvPr>
            <p:ph type="sldNum" idx="11"/>
          </p:nvPr>
        </p:nvSpPr>
        <p:spPr>
          <a:xfrm>
            <a:off x="8472600" y="4663080"/>
            <a:ext cx="545400" cy="390240"/>
          </a:xfrm>
          <a:prstGeom prst="rect">
            <a:avLst/>
          </a:prstGeom>
          <a:noFill/>
          <a:ln w="0">
            <a:noFill/>
          </a:ln>
        </p:spPr>
        <p:txBody>
          <a:bodyPr lIns="91440" tIns="91440" rIns="91440" bIns="91440" anchor="ctr">
            <a:noAutofit/>
          </a:bodyPr>
          <a:lstStyle>
            <a:lvl1pPr indent="0" algn="r">
              <a:lnSpc>
                <a:spcPct val="100000"/>
              </a:lnSpc>
              <a:buNone/>
              <a:tabLst>
                <a:tab pos="0" algn="l"/>
              </a:tabLst>
              <a:defRPr lang="en-GB" sz="1000" b="0" u="none" strike="noStrike">
                <a:solidFill>
                  <a:schemeClr val="dk2"/>
                </a:solidFill>
                <a:effectLst/>
                <a:uFillTx/>
                <a:latin typeface="Arial"/>
                <a:ea typeface="Arial"/>
              </a:defRPr>
            </a:lvl1pPr>
          </a:lstStyle>
          <a:p>
            <a:pPr indent="0" algn="r">
              <a:lnSpc>
                <a:spcPct val="100000"/>
              </a:lnSpc>
              <a:buNone/>
              <a:tabLst>
                <a:tab pos="0" algn="l"/>
              </a:tabLst>
            </a:pPr>
            <a:fld id="{A88753C0-5AF9-4325-8F57-2BDC3077D526}" type="slidenum">
              <a:rPr lang="en-GB" sz="1000" b="0" u="none" strike="noStrike">
                <a:solidFill>
                  <a:schemeClr val="dk2"/>
                </a:solidFill>
                <a:effectLst/>
                <a:uFillTx/>
                <a:latin typeface="Arial"/>
                <a:ea typeface="Arial"/>
              </a:rPr>
              <a:t>&lt;number&gt;</a:t>
            </a:fld>
            <a:endParaRPr lang="en-GB" sz="10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1" r:id="rId2"/>
    <p:sldLayoutId id="2147483672" r:id="rId3"/>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72" name=""/>
          <p:cNvSpPr/>
          <p:nvPr/>
        </p:nvSpPr>
        <p:spPr>
          <a:xfrm flipH="1" flipV="1">
            <a:off x="-2880" y="4079160"/>
            <a:ext cx="9141120" cy="1058400"/>
          </a:xfrm>
          <a:prstGeom prst="flowChartDocument">
            <a:avLst/>
          </a:prstGeom>
          <a:gradFill rotWithShape="0">
            <a:gsLst>
              <a:gs pos="2000">
                <a:srgbClr val="77CAEE"/>
              </a:gs>
              <a:gs pos="2000">
                <a:srgbClr val="75C9EE"/>
              </a:gs>
              <a:gs pos="3555">
                <a:srgbClr val="75C9EE"/>
              </a:gs>
              <a:gs pos="3555">
                <a:srgbClr val="73C9ED"/>
              </a:gs>
              <a:gs pos="5111">
                <a:srgbClr val="73C9ED"/>
              </a:gs>
              <a:gs pos="5111">
                <a:srgbClr val="71C8ED"/>
              </a:gs>
              <a:gs pos="6666">
                <a:srgbClr val="71C8ED"/>
              </a:gs>
              <a:gs pos="6666">
                <a:srgbClr val="6FC7ED"/>
              </a:gs>
              <a:gs pos="8222">
                <a:srgbClr val="6FC7ED"/>
              </a:gs>
              <a:gs pos="8222">
                <a:srgbClr val="6EC6ED"/>
              </a:gs>
              <a:gs pos="9777">
                <a:srgbClr val="6EC6ED"/>
              </a:gs>
              <a:gs pos="9777">
                <a:srgbClr val="6CC6EC"/>
              </a:gs>
              <a:gs pos="11333">
                <a:srgbClr val="6CC6EC"/>
              </a:gs>
              <a:gs pos="11333">
                <a:srgbClr val="6AC5EC"/>
              </a:gs>
              <a:gs pos="12888">
                <a:srgbClr val="6AC5EC"/>
              </a:gs>
              <a:gs pos="12888">
                <a:srgbClr val="68C4EC"/>
              </a:gs>
              <a:gs pos="14445">
                <a:srgbClr val="68C4EC"/>
              </a:gs>
              <a:gs pos="14445">
                <a:srgbClr val="66C3EC"/>
              </a:gs>
              <a:gs pos="16000">
                <a:srgbClr val="66C3EC"/>
              </a:gs>
              <a:gs pos="16000">
                <a:srgbClr val="64C3EB"/>
              </a:gs>
              <a:gs pos="17556">
                <a:srgbClr val="64C3EB"/>
              </a:gs>
              <a:gs pos="17556">
                <a:srgbClr val="62C2EB"/>
              </a:gs>
              <a:gs pos="19111">
                <a:srgbClr val="62C2EB"/>
              </a:gs>
              <a:gs pos="19111">
                <a:srgbClr val="60C1EB"/>
              </a:gs>
              <a:gs pos="20667">
                <a:srgbClr val="60C1EB"/>
              </a:gs>
              <a:gs pos="20667">
                <a:srgbClr val="5EC0EA"/>
              </a:gs>
              <a:gs pos="22222">
                <a:srgbClr val="5EC0EA"/>
              </a:gs>
              <a:gs pos="22222">
                <a:srgbClr val="5DC0EA"/>
              </a:gs>
              <a:gs pos="23778">
                <a:srgbClr val="5DC0EA"/>
              </a:gs>
              <a:gs pos="23778">
                <a:srgbClr val="5BBFEA"/>
              </a:gs>
              <a:gs pos="25333">
                <a:srgbClr val="5BBFEA"/>
              </a:gs>
              <a:gs pos="25333">
                <a:srgbClr val="59BEEA"/>
              </a:gs>
              <a:gs pos="26889">
                <a:srgbClr val="59BEEA"/>
              </a:gs>
              <a:gs pos="26889">
                <a:srgbClr val="57BDE9"/>
              </a:gs>
              <a:gs pos="28444">
                <a:srgbClr val="57BDE9"/>
              </a:gs>
              <a:gs pos="28444">
                <a:srgbClr val="55BDE9"/>
              </a:gs>
              <a:gs pos="30000">
                <a:srgbClr val="55BDE9"/>
              </a:gs>
              <a:gs pos="30000">
                <a:srgbClr val="53BCE9"/>
              </a:gs>
              <a:gs pos="31555">
                <a:srgbClr val="53BCE9"/>
              </a:gs>
              <a:gs pos="31555">
                <a:srgbClr val="51BBE9"/>
              </a:gs>
              <a:gs pos="33111">
                <a:srgbClr val="51BBE9"/>
              </a:gs>
              <a:gs pos="33111">
                <a:srgbClr val="4FBAE8"/>
              </a:gs>
              <a:gs pos="34666">
                <a:srgbClr val="4FBAE8"/>
              </a:gs>
              <a:gs pos="34666">
                <a:srgbClr val="4DBAE8"/>
              </a:gs>
              <a:gs pos="36222">
                <a:srgbClr val="4DBAE8"/>
              </a:gs>
              <a:gs pos="36222">
                <a:srgbClr val="4CB9E8"/>
              </a:gs>
              <a:gs pos="37777">
                <a:srgbClr val="4CB9E8"/>
              </a:gs>
              <a:gs pos="37777">
                <a:srgbClr val="4AB8E8"/>
              </a:gs>
              <a:gs pos="39334">
                <a:srgbClr val="4AB8E8"/>
              </a:gs>
              <a:gs pos="39334">
                <a:srgbClr val="48B7E7"/>
              </a:gs>
              <a:gs pos="40889">
                <a:srgbClr val="48B7E7"/>
              </a:gs>
              <a:gs pos="40889">
                <a:srgbClr val="46B7E7"/>
              </a:gs>
              <a:gs pos="42445">
                <a:srgbClr val="46B7E7"/>
              </a:gs>
              <a:gs pos="42445">
                <a:srgbClr val="44B6E7"/>
              </a:gs>
              <a:gs pos="44000">
                <a:srgbClr val="44B6E7"/>
              </a:gs>
              <a:gs pos="44000">
                <a:srgbClr val="42B5E6"/>
              </a:gs>
              <a:gs pos="45556">
                <a:srgbClr val="42B5E6"/>
              </a:gs>
              <a:gs pos="45556">
                <a:srgbClr val="40B4E6"/>
              </a:gs>
              <a:gs pos="47111">
                <a:srgbClr val="40B4E6"/>
              </a:gs>
              <a:gs pos="47111">
                <a:srgbClr val="3EB4E6"/>
              </a:gs>
              <a:gs pos="48667">
                <a:srgbClr val="3EB4E6"/>
              </a:gs>
              <a:gs pos="48667">
                <a:srgbClr val="3CB3E6"/>
              </a:gs>
              <a:gs pos="50222">
                <a:srgbClr val="3CB3E6"/>
              </a:gs>
              <a:gs pos="50222">
                <a:srgbClr val="3BB2E5"/>
              </a:gs>
              <a:gs pos="51778">
                <a:srgbClr val="3BB2E5"/>
              </a:gs>
              <a:gs pos="51778">
                <a:srgbClr val="39B1E5"/>
              </a:gs>
              <a:gs pos="53333">
                <a:srgbClr val="39B1E5"/>
              </a:gs>
              <a:gs pos="53333">
                <a:srgbClr val="37B1E5"/>
              </a:gs>
              <a:gs pos="54889">
                <a:srgbClr val="37B1E5"/>
              </a:gs>
              <a:gs pos="54889">
                <a:srgbClr val="35B0E5"/>
              </a:gs>
              <a:gs pos="56444">
                <a:srgbClr val="35B0E5"/>
              </a:gs>
              <a:gs pos="56444">
                <a:srgbClr val="33AFE4"/>
              </a:gs>
              <a:gs pos="58000">
                <a:srgbClr val="33AFE4"/>
              </a:gs>
              <a:gs pos="58000">
                <a:srgbClr val="31AEE4"/>
              </a:gs>
              <a:gs pos="59555">
                <a:srgbClr val="31AEE4"/>
              </a:gs>
              <a:gs pos="59555">
                <a:srgbClr val="2FAEE4"/>
              </a:gs>
              <a:gs pos="61111">
                <a:srgbClr val="2FAEE4"/>
              </a:gs>
              <a:gs pos="61111">
                <a:srgbClr val="2DADE3"/>
              </a:gs>
              <a:gs pos="62666">
                <a:srgbClr val="2DADE3"/>
              </a:gs>
              <a:gs pos="62666">
                <a:srgbClr val="2BACE3"/>
              </a:gs>
              <a:gs pos="64223">
                <a:srgbClr val="2BACE3"/>
              </a:gs>
              <a:gs pos="64223">
                <a:srgbClr val="2AABE3"/>
              </a:gs>
              <a:gs pos="65778">
                <a:srgbClr val="2AABE3"/>
              </a:gs>
              <a:gs pos="65778">
                <a:srgbClr val="28ABE3"/>
              </a:gs>
              <a:gs pos="67334">
                <a:srgbClr val="28ABE3"/>
              </a:gs>
              <a:gs pos="67334">
                <a:srgbClr val="26AAE2"/>
              </a:gs>
              <a:gs pos="68889">
                <a:srgbClr val="26AAE2"/>
              </a:gs>
              <a:gs pos="68889">
                <a:srgbClr val="24A9E2"/>
              </a:gs>
              <a:gs pos="70445">
                <a:srgbClr val="24A9E2"/>
              </a:gs>
              <a:gs pos="70445">
                <a:srgbClr val="22A8E2"/>
              </a:gs>
              <a:gs pos="72000">
                <a:srgbClr val="22A8E2"/>
              </a:gs>
              <a:gs pos="72000">
                <a:srgbClr val="20A8E2"/>
              </a:gs>
              <a:gs pos="73556">
                <a:srgbClr val="20A8E2"/>
              </a:gs>
              <a:gs pos="73556">
                <a:srgbClr val="1EA7E1"/>
              </a:gs>
              <a:gs pos="75111">
                <a:srgbClr val="1EA7E1"/>
              </a:gs>
              <a:gs pos="75111">
                <a:srgbClr val="1CA6E1"/>
              </a:gs>
              <a:gs pos="76667">
                <a:srgbClr val="1CA6E1"/>
              </a:gs>
              <a:gs pos="76667">
                <a:srgbClr val="1AA5E1"/>
              </a:gs>
              <a:gs pos="78222">
                <a:srgbClr val="1AA5E1"/>
              </a:gs>
              <a:gs pos="78222">
                <a:srgbClr val="19A5E1"/>
              </a:gs>
              <a:gs pos="79778">
                <a:srgbClr val="19A5E1"/>
              </a:gs>
              <a:gs pos="79778">
                <a:srgbClr val="17A4E0"/>
              </a:gs>
              <a:gs pos="81333">
                <a:srgbClr val="17A4E0"/>
              </a:gs>
              <a:gs pos="81333">
                <a:srgbClr val="15A3E0"/>
              </a:gs>
              <a:gs pos="82889">
                <a:srgbClr val="15A3E0"/>
              </a:gs>
              <a:gs pos="82889">
                <a:srgbClr val="13A2E0"/>
              </a:gs>
              <a:gs pos="84444">
                <a:srgbClr val="13A2E0"/>
              </a:gs>
              <a:gs pos="84444">
                <a:srgbClr val="11A2DF"/>
              </a:gs>
              <a:gs pos="86000">
                <a:srgbClr val="11A2DF"/>
              </a:gs>
              <a:gs pos="86000">
                <a:srgbClr val="0FA1DF"/>
              </a:gs>
              <a:gs pos="87555">
                <a:srgbClr val="0FA1DF"/>
              </a:gs>
              <a:gs pos="87555">
                <a:srgbClr val="0DA0DF"/>
              </a:gs>
              <a:gs pos="89112">
                <a:srgbClr val="0DA0DF"/>
              </a:gs>
              <a:gs pos="89112">
                <a:srgbClr val="0B9FDF"/>
              </a:gs>
              <a:gs pos="90667">
                <a:srgbClr val="0B9FDF"/>
              </a:gs>
              <a:gs pos="90667">
                <a:srgbClr val="099FDE"/>
              </a:gs>
              <a:gs pos="92223">
                <a:srgbClr val="099FDE"/>
              </a:gs>
              <a:gs pos="92223">
                <a:srgbClr val="089EDE"/>
              </a:gs>
              <a:gs pos="93778">
                <a:srgbClr val="089EDE"/>
              </a:gs>
              <a:gs pos="93778">
                <a:srgbClr val="069DDE"/>
              </a:gs>
              <a:gs pos="95334">
                <a:srgbClr val="069DDE"/>
              </a:gs>
              <a:gs pos="95334">
                <a:srgbClr val="049CDE"/>
              </a:gs>
              <a:gs pos="96889">
                <a:srgbClr val="049CDE"/>
              </a:gs>
              <a:gs pos="96889">
                <a:srgbClr val="029CDD"/>
              </a:gs>
              <a:gs pos="98445">
                <a:srgbClr val="029CDD"/>
              </a:gs>
              <a:gs pos="98445">
                <a:srgbClr val="009BDD"/>
              </a:gs>
              <a:gs pos="100000">
                <a:srgbClr val="009BDD"/>
              </a:gs>
            </a:gsLst>
            <a:lin ang="10800000"/>
          </a:gradFill>
          <a:ln w="38160">
            <a:noFill/>
          </a:ln>
          <a:effectLst>
            <a:outerShdw dir="5400000" dist="10800" rotWithShape="0">
              <a:srgbClr val="009BDD"/>
            </a:outerShdw>
          </a:effectLst>
        </p:spPr>
        <p:style>
          <a:lnRef idx="0"/>
          <a:fillRef idx="0"/>
          <a:effectRef idx="0"/>
          <a:fontRef idx="minor"/>
        </p:style>
        <p:txBody>
          <a:bodyPr lIns="90000" tIns="45000" rIns="90000" bIns="45000" anchor="ctr">
            <a:spAutoFit/>
          </a:bodyPr>
          <a:p>
            <a:endParaRPr lang="en-GB" sz="1800" b="0" u="none" strike="noStrike">
              <a:solidFill>
                <a:srgbClr val="FFFFFF"/>
              </a:solidFill>
              <a:effectLst/>
              <a:uFillTx/>
              <a:latin typeface="Arial"/>
            </a:endParaRPr>
          </a:p>
        </p:txBody>
      </p:sp>
      <p:pic>
        <p:nvPicPr>
          <p:cNvPr id="73" name=""/>
          <p:cNvPicPr/>
          <p:nvPr/>
        </p:nvPicPr>
        <p:blipFill>
          <a:blip r:embed="rId3">
            <a:alphaModFix amt="50000"/>
          </a:blip>
          <a:stretch/>
        </p:blipFill>
        <p:spPr>
          <a:xfrm>
            <a:off x="7347600" y="1570680"/>
            <a:ext cx="1793160" cy="2508480"/>
          </a:xfrm>
          <a:prstGeom prst="rect">
            <a:avLst/>
          </a:prstGeom>
          <a:noFill/>
          <a:ln w="38160">
            <a:noFill/>
          </a:ln>
        </p:spPr>
      </p:pic>
      <p:sp>
        <p:nvSpPr>
          <p:cNvPr id="74"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lstStyle>
            <a:lvl1pPr indent="0" algn="l">
              <a:buNone/>
              <a:tabLst>
                <a:tab pos="0" algn="l"/>
              </a:tabLst>
              <a:defRPr lang="en-GB" sz="2560" b="0" u="none" strike="noStrike">
                <a:solidFill>
                  <a:srgbClr val="DD4100"/>
                </a:solidFill>
                <a:effectLst/>
                <a:uFillTx/>
                <a:latin typeface="Arial"/>
              </a:defRPr>
            </a:lvl1pPr>
          </a:lstStyle>
          <a:p>
            <a:pPr indent="0" algn="l">
              <a:buNone/>
              <a:tabLst>
                <a:tab pos="0" algn="l"/>
              </a:tabLst>
            </a:pPr>
            <a:r>
              <a:rPr lang="en-GB" sz="2560" b="0" u="none" strike="noStrike">
                <a:solidFill>
                  <a:srgbClr val="DD4100"/>
                </a:solidFill>
                <a:effectLst/>
                <a:uFillTx/>
                <a:latin typeface="Arial"/>
              </a:rPr>
              <a:t>Click to edit the title text format</a:t>
            </a:r>
            <a:endParaRPr lang="en-GB" sz="2560" b="0" u="none" strike="noStrike">
              <a:solidFill>
                <a:srgbClr val="DD4100"/>
              </a:solidFill>
              <a:effectLst/>
              <a:uFillTx/>
              <a:latin typeface="Arial"/>
            </a:endParaRPr>
          </a:p>
        </p:txBody>
      </p:sp>
      <p:sp>
        <p:nvSpPr>
          <p:cNvPr id="75"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961"/>
              </a:spcBef>
              <a:buClr>
                <a:srgbClr val="77CAEE"/>
              </a:buClr>
              <a:buSzPct val="45000"/>
              <a:buFont typeface="Wingdings" charset="2"/>
              <a:buChar char=""/>
              <a:defRPr lang="en-GB" sz="2180" b="0" u="none" strike="noStrike">
                <a:solidFill>
                  <a:srgbClr val="009BDD"/>
                </a:solidFill>
                <a:effectLst/>
                <a:uFillTx/>
                <a:latin typeface="Arial"/>
              </a:defRPr>
            </a:lvl1pPr>
            <a:lvl2pPr lvl="1" algn="l">
              <a:spcBef>
                <a:spcPts val="771"/>
              </a:spcBef>
              <a:buClr>
                <a:srgbClr val="000000"/>
              </a:buClr>
              <a:buSzPct val="75000"/>
              <a:buFont typeface="Symbol" charset="2"/>
              <a:buChar char=""/>
              <a:defRPr lang="en-GB" sz="2180" b="0" u="none" strike="noStrike">
                <a:solidFill>
                  <a:srgbClr val="009BDD"/>
                </a:solidFill>
                <a:effectLst/>
                <a:uFillTx/>
                <a:latin typeface="Arial"/>
              </a:defRPr>
            </a:lvl2pPr>
            <a:lvl3pPr lvl="2" algn="l">
              <a:spcBef>
                <a:spcPts val="575"/>
              </a:spcBef>
              <a:buClr>
                <a:srgbClr val="000000"/>
              </a:buClr>
              <a:buSzPct val="45000"/>
              <a:buFont typeface="Wingdings" charset="2"/>
              <a:buChar char=""/>
              <a:defRPr lang="en-GB" sz="2180" b="0" u="none" strike="noStrike">
                <a:solidFill>
                  <a:srgbClr val="009BDD"/>
                </a:solidFill>
                <a:effectLst/>
                <a:uFillTx/>
                <a:latin typeface="Arial"/>
              </a:defRPr>
            </a:lvl3pPr>
            <a:lvl4pPr lvl="3" algn="l">
              <a:spcBef>
                <a:spcPts val="380"/>
              </a:spcBef>
              <a:buClr>
                <a:srgbClr val="000000"/>
              </a:buClr>
              <a:buSzPct val="75000"/>
              <a:buFont typeface="Symbol" charset="2"/>
              <a:buChar char=""/>
              <a:defRPr lang="en-GB" sz="2180" b="0" u="none" strike="noStrike">
                <a:solidFill>
                  <a:srgbClr val="009BDD"/>
                </a:solidFill>
                <a:effectLst/>
                <a:uFillTx/>
                <a:latin typeface="Arial"/>
              </a:defRPr>
            </a:lvl4pPr>
            <a:lvl5pPr lvl="4" algn="l">
              <a:spcBef>
                <a:spcPts val="190"/>
              </a:spcBef>
              <a:buClr>
                <a:srgbClr val="000000"/>
              </a:buClr>
              <a:buSzPct val="45000"/>
              <a:buFont typeface="Wingdings" charset="2"/>
              <a:buChar char=""/>
              <a:defRPr lang="en-GB" sz="2180" b="0" u="none" strike="noStrike">
                <a:solidFill>
                  <a:srgbClr val="009BDD"/>
                </a:solidFill>
                <a:effectLst/>
                <a:uFillTx/>
                <a:latin typeface="Arial"/>
              </a:defRPr>
            </a:lvl5pPr>
            <a:lvl6pPr lvl="5" algn="l">
              <a:spcBef>
                <a:spcPts val="190"/>
              </a:spcBef>
              <a:buClr>
                <a:srgbClr val="000000"/>
              </a:buClr>
              <a:buSzPct val="45000"/>
              <a:buFont typeface="Wingdings" charset="2"/>
              <a:buChar char=""/>
              <a:defRPr lang="en-GB" sz="2180" b="0" u="none" strike="noStrike">
                <a:solidFill>
                  <a:srgbClr val="009BDD"/>
                </a:solidFill>
                <a:effectLst/>
                <a:uFillTx/>
                <a:latin typeface="Arial"/>
              </a:defRPr>
            </a:lvl6pPr>
            <a:lvl7pPr lvl="6" algn="l">
              <a:spcBef>
                <a:spcPts val="190"/>
              </a:spcBef>
              <a:buClr>
                <a:srgbClr val="000000"/>
              </a:buClr>
              <a:buSzPct val="45000"/>
              <a:buFont typeface="Wingdings" charset="2"/>
              <a:buChar char=""/>
              <a:defRPr lang="en-GB" sz="2180" b="0" u="none" strike="noStrike">
                <a:solidFill>
                  <a:srgbClr val="009BDD"/>
                </a:solidFill>
                <a:effectLst/>
                <a:uFillTx/>
                <a:latin typeface="Arial"/>
              </a:defRPr>
            </a:lvl7pPr>
          </a:lstStyle>
          <a:p>
            <a:pPr indent="-324000" algn="l">
              <a:spcBef>
                <a:spcPts val="961"/>
              </a:spcBef>
              <a:buClr>
                <a:srgbClr val="77CAEE"/>
              </a:buClr>
              <a:buSzPct val="45000"/>
              <a:buFont typeface="Wingdings" charset="2"/>
              <a:buChar char=""/>
            </a:pPr>
            <a:r>
              <a:rPr lang="en-GB" sz="2180" b="0" u="none" strike="noStrike">
                <a:solidFill>
                  <a:srgbClr val="009BDD"/>
                </a:solidFill>
                <a:effectLst/>
                <a:uFillTx/>
                <a:latin typeface="Arial"/>
              </a:rPr>
              <a:t>Click to edit the outline text format</a:t>
            </a:r>
            <a:endParaRPr lang="en-GB" sz="2180" b="0" u="none" strike="noStrike">
              <a:solidFill>
                <a:srgbClr val="009BDD"/>
              </a:solidFill>
              <a:effectLst/>
              <a:uFillTx/>
              <a:latin typeface="Arial"/>
            </a:endParaRPr>
          </a:p>
          <a:p>
            <a:pPr marL="864000" lvl="1" indent="-324000" algn="l">
              <a:spcBef>
                <a:spcPts val="771"/>
              </a:spcBef>
              <a:buClr>
                <a:srgbClr val="000000"/>
              </a:buClr>
              <a:buSzPct val="75000"/>
              <a:buFont typeface="Symbol" charset="2"/>
              <a:buChar char=""/>
            </a:pPr>
            <a:r>
              <a:rPr lang="en-GB" sz="2180" b="0" u="none" strike="noStrike">
                <a:solidFill>
                  <a:srgbClr val="009BDD"/>
                </a:solidFill>
                <a:effectLst/>
                <a:uFillTx/>
                <a:latin typeface="Arial"/>
              </a:rPr>
              <a:t>Second Outline Level</a:t>
            </a:r>
            <a:endParaRPr lang="en-GB" sz="2180" b="0" u="none" strike="noStrike">
              <a:solidFill>
                <a:srgbClr val="009BDD"/>
              </a:solidFill>
              <a:effectLst/>
              <a:uFillTx/>
              <a:latin typeface="Arial"/>
            </a:endParaRPr>
          </a:p>
          <a:p>
            <a:pPr marL="1296000" lvl="2" indent="-288000" algn="l">
              <a:spcBef>
                <a:spcPts val="575"/>
              </a:spcBef>
              <a:buClr>
                <a:srgbClr val="000000"/>
              </a:buClr>
              <a:buSzPct val="45000"/>
              <a:buFont typeface="Wingdings" charset="2"/>
              <a:buChar char=""/>
            </a:pPr>
            <a:r>
              <a:rPr lang="en-GB" sz="2180" b="0" u="none" strike="noStrike">
                <a:solidFill>
                  <a:srgbClr val="009BDD"/>
                </a:solidFill>
                <a:effectLst/>
                <a:uFillTx/>
                <a:latin typeface="Arial"/>
              </a:rPr>
              <a:t>Third Outline Level</a:t>
            </a:r>
            <a:endParaRPr lang="en-GB" sz="2180" b="0" u="none" strike="noStrike">
              <a:solidFill>
                <a:srgbClr val="009BDD"/>
              </a:solidFill>
              <a:effectLst/>
              <a:uFillTx/>
              <a:latin typeface="Arial"/>
            </a:endParaRPr>
          </a:p>
          <a:p>
            <a:pPr marL="1728000" lvl="3" indent="-216000" algn="l">
              <a:spcBef>
                <a:spcPts val="380"/>
              </a:spcBef>
              <a:buClr>
                <a:srgbClr val="000000"/>
              </a:buClr>
              <a:buSzPct val="75000"/>
              <a:buFont typeface="Symbol" charset="2"/>
              <a:buChar char=""/>
            </a:pPr>
            <a:r>
              <a:rPr lang="en-GB" sz="2180" b="0" u="none" strike="noStrike">
                <a:solidFill>
                  <a:srgbClr val="009BDD"/>
                </a:solidFill>
                <a:effectLst/>
                <a:uFillTx/>
                <a:latin typeface="Arial"/>
              </a:rPr>
              <a:t>Fourth Outline Level</a:t>
            </a:r>
            <a:endParaRPr lang="en-GB" sz="2180" b="0" u="none" strike="noStrike">
              <a:solidFill>
                <a:srgbClr val="009BDD"/>
              </a:solidFill>
              <a:effectLst/>
              <a:uFillTx/>
              <a:latin typeface="Arial"/>
            </a:endParaRPr>
          </a:p>
          <a:p>
            <a:pPr marL="2160000" lvl="4"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Fifth Outline Level</a:t>
            </a:r>
            <a:endParaRPr lang="en-GB" sz="2180" b="0" u="none" strike="noStrike">
              <a:solidFill>
                <a:srgbClr val="009BDD"/>
              </a:solidFill>
              <a:effectLst/>
              <a:uFillTx/>
              <a:latin typeface="Arial"/>
            </a:endParaRPr>
          </a:p>
          <a:p>
            <a:pPr marL="2592000" lvl="5"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Sixth Outline Level</a:t>
            </a:r>
            <a:endParaRPr lang="en-GB" sz="2180" b="0" u="none" strike="noStrike">
              <a:solidFill>
                <a:srgbClr val="009BDD"/>
              </a:solidFill>
              <a:effectLst/>
              <a:uFillTx/>
              <a:latin typeface="Arial"/>
            </a:endParaRPr>
          </a:p>
          <a:p>
            <a:pPr marL="3024000" lvl="6"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Seventh Outline Level</a:t>
            </a:r>
            <a:endParaRPr lang="en-GB" sz="2180" b="0" u="none" strike="noStrike">
              <a:solidFill>
                <a:srgbClr val="009BDD"/>
              </a:solidFill>
              <a:effectLst/>
              <a:uFillTx/>
              <a:latin typeface="Arial"/>
            </a:endParaRPr>
          </a:p>
        </p:txBody>
      </p:sp>
      <p:sp>
        <p:nvSpPr>
          <p:cNvPr id="76" name="PlaceHolder 3"/>
          <p:cNvSpPr>
            <a:spLocks noGrp="1"/>
          </p:cNvSpPr>
          <p:nvPr>
            <p:ph type="ftr" idx="18"/>
          </p:nvPr>
        </p:nvSpPr>
        <p:spPr>
          <a:xfrm>
            <a:off x="3102120" y="4735440"/>
            <a:ext cx="2936160" cy="323640"/>
          </a:xfrm>
          <a:prstGeom prst="rect">
            <a:avLst/>
          </a:prstGeom>
          <a:noFill/>
          <a:ln w="0">
            <a:noFill/>
          </a:ln>
        </p:spPr>
        <p:txBody>
          <a:bodyPr lIns="0" tIns="0" rIns="0" bIns="0" anchor="t">
            <a:noAutofit/>
          </a:bodyPr>
          <a:lstStyle>
            <a:lvl1pPr indent="0" algn="ctr">
              <a:lnSpc>
                <a:spcPct val="100000"/>
              </a:lnSpc>
              <a:buNone/>
              <a:tabLst>
                <a:tab pos="0" algn="l"/>
              </a:tabLst>
              <a:defRPr lang="en-GB" sz="1400" b="0" u="none" strike="noStrike">
                <a:solidFill>
                  <a:srgbClr val="FFFFFF"/>
                </a:solidFill>
                <a:effectLst/>
                <a:uFillTx/>
                <a:latin typeface="Times New Roman"/>
              </a:defRPr>
            </a:lvl1pPr>
          </a:lstStyle>
          <a:p>
            <a:pPr indent="0" algn="ctr">
              <a:lnSpc>
                <a:spcPct val="100000"/>
              </a:lnSpc>
              <a:buNone/>
              <a:tabLst>
                <a:tab pos="0" algn="l"/>
              </a:tabLst>
            </a:pPr>
            <a:r>
              <a:rPr lang="en-GB" sz="1400" b="0" u="none" strike="noStrike">
                <a:solidFill>
                  <a:srgbClr val="FFFFFF"/>
                </a:solidFill>
                <a:effectLst/>
                <a:uFillTx/>
                <a:latin typeface="Times New Roman"/>
              </a:rPr>
              <a:t>&lt;footer&gt;</a:t>
            </a:r>
            <a:endParaRPr lang="en-GB" sz="1400" b="0" u="none" strike="noStrike">
              <a:solidFill>
                <a:srgbClr val="000000"/>
              </a:solidFill>
              <a:effectLst/>
              <a:uFillTx/>
              <a:latin typeface="Times New Roman"/>
            </a:endParaRPr>
          </a:p>
        </p:txBody>
      </p:sp>
      <p:sp>
        <p:nvSpPr>
          <p:cNvPr id="77" name="PlaceHolder 4"/>
          <p:cNvSpPr>
            <a:spLocks noGrp="1"/>
          </p:cNvSpPr>
          <p:nvPr>
            <p:ph type="sldNum" idx="19"/>
          </p:nvPr>
        </p:nvSpPr>
        <p:spPr>
          <a:xfrm>
            <a:off x="6694560" y="4735440"/>
            <a:ext cx="2119680" cy="323640"/>
          </a:xfrm>
          <a:prstGeom prst="rect">
            <a:avLst/>
          </a:prstGeom>
          <a:noFill/>
          <a:ln w="0">
            <a:noFill/>
          </a:ln>
        </p:spPr>
        <p:txBody>
          <a:bodyPr lIns="0" tIns="0" rIns="0" bIns="0" anchor="t">
            <a:noAutofit/>
          </a:bodyPr>
          <a:lstStyle>
            <a:lvl1pPr indent="0" algn="r">
              <a:lnSpc>
                <a:spcPct val="100000"/>
              </a:lnSpc>
              <a:buNone/>
              <a:tabLst>
                <a:tab pos="0" algn="l"/>
              </a:tabLst>
              <a:defRPr lang="en-GB" sz="1400" b="0" u="none" strike="noStrike">
                <a:solidFill>
                  <a:srgbClr val="FFFFFF"/>
                </a:solidFill>
                <a:effectLst/>
                <a:uFillTx/>
                <a:latin typeface="Times New Roman"/>
              </a:defRPr>
            </a:lvl1pPr>
          </a:lstStyle>
          <a:p>
            <a:pPr indent="0" algn="r">
              <a:lnSpc>
                <a:spcPct val="100000"/>
              </a:lnSpc>
              <a:buNone/>
              <a:tabLst>
                <a:tab pos="0" algn="l"/>
              </a:tabLst>
            </a:pPr>
            <a:fld id="{3467E50F-7032-421F-B279-41C529583B18}" type="slidenum">
              <a:rPr lang="en-GB" sz="1400" b="0" u="none" strike="noStrike">
                <a:solidFill>
                  <a:srgbClr val="FFFFFF"/>
                </a:solidFill>
                <a:effectLst/>
                <a:uFillTx/>
                <a:latin typeface="Times New Roman"/>
              </a:rPr>
              <a:t>&lt;number&gt;</a:t>
            </a:fld>
            <a:endParaRPr lang="en-GB" sz="1400" b="0" u="none" strike="noStrike">
              <a:solidFill>
                <a:srgbClr val="000000"/>
              </a:solidFill>
              <a:effectLst/>
              <a:uFillTx/>
              <a:latin typeface="Times New Roman"/>
            </a:endParaRPr>
          </a:p>
        </p:txBody>
      </p:sp>
      <p:sp>
        <p:nvSpPr>
          <p:cNvPr id="78" name="PlaceHolder 5"/>
          <p:cNvSpPr>
            <a:spLocks noGrp="1"/>
          </p:cNvSpPr>
          <p:nvPr>
            <p:ph type="dt" idx="20"/>
          </p:nvPr>
        </p:nvSpPr>
        <p:spPr>
          <a:xfrm>
            <a:off x="326520" y="4735440"/>
            <a:ext cx="2119680" cy="323640"/>
          </a:xfrm>
          <a:prstGeom prst="rect">
            <a:avLst/>
          </a:prstGeom>
          <a:noFill/>
          <a:ln w="0">
            <a:noFill/>
          </a:ln>
        </p:spPr>
        <p:txBody>
          <a:bodyPr lIns="0" tIns="0" rIns="0" bIns="0" anchor="t">
            <a:noAutofit/>
          </a:bodyPr>
          <a:lstStyle>
            <a:lvl1pPr indent="0" algn="l">
              <a:buNone/>
              <a:defRPr lang="en-GB" sz="1400" b="0" u="none" strike="noStrike">
                <a:solidFill>
                  <a:srgbClr val="000000"/>
                </a:solidFill>
                <a:effectLst/>
                <a:uFillTx/>
                <a:latin typeface="Times New Roman"/>
              </a:defRPr>
            </a:lvl1pPr>
          </a:lstStyle>
          <a:p>
            <a:pPr indent="0" algn="l">
              <a:buNone/>
            </a:pPr>
            <a:r>
              <a:rPr lang="en-GB" sz="1400" b="0" u="none" strike="noStrike">
                <a:solidFill>
                  <a:srgbClr val="000000"/>
                </a:solidFill>
                <a:effectLst/>
                <a:uFillTx/>
                <a:latin typeface="Times New Roman"/>
              </a:rPr>
              <a:t>&lt;date/time&gt;</a:t>
            </a:r>
            <a:endParaRPr lang="en-GB"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74" r:id="rId4"/>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81" name=""/>
          <p:cNvSpPr/>
          <p:nvPr/>
        </p:nvSpPr>
        <p:spPr>
          <a:xfrm flipH="1" flipV="1">
            <a:off x="-2880" y="4079160"/>
            <a:ext cx="9141120" cy="1058400"/>
          </a:xfrm>
          <a:prstGeom prst="flowChartDocument">
            <a:avLst/>
          </a:prstGeom>
          <a:gradFill rotWithShape="0">
            <a:gsLst>
              <a:gs pos="2000">
                <a:srgbClr val="77CAEE"/>
              </a:gs>
              <a:gs pos="2000">
                <a:srgbClr val="75C9EE"/>
              </a:gs>
              <a:gs pos="3555">
                <a:srgbClr val="75C9EE"/>
              </a:gs>
              <a:gs pos="3555">
                <a:srgbClr val="73C9ED"/>
              </a:gs>
              <a:gs pos="5111">
                <a:srgbClr val="73C9ED"/>
              </a:gs>
              <a:gs pos="5111">
                <a:srgbClr val="71C8ED"/>
              </a:gs>
              <a:gs pos="6666">
                <a:srgbClr val="71C8ED"/>
              </a:gs>
              <a:gs pos="6666">
                <a:srgbClr val="6FC7ED"/>
              </a:gs>
              <a:gs pos="8222">
                <a:srgbClr val="6FC7ED"/>
              </a:gs>
              <a:gs pos="8222">
                <a:srgbClr val="6EC6ED"/>
              </a:gs>
              <a:gs pos="9777">
                <a:srgbClr val="6EC6ED"/>
              </a:gs>
              <a:gs pos="9777">
                <a:srgbClr val="6CC6EC"/>
              </a:gs>
              <a:gs pos="11333">
                <a:srgbClr val="6CC6EC"/>
              </a:gs>
              <a:gs pos="11333">
                <a:srgbClr val="6AC5EC"/>
              </a:gs>
              <a:gs pos="12888">
                <a:srgbClr val="6AC5EC"/>
              </a:gs>
              <a:gs pos="12888">
                <a:srgbClr val="68C4EC"/>
              </a:gs>
              <a:gs pos="14445">
                <a:srgbClr val="68C4EC"/>
              </a:gs>
              <a:gs pos="14445">
                <a:srgbClr val="66C3EC"/>
              </a:gs>
              <a:gs pos="16000">
                <a:srgbClr val="66C3EC"/>
              </a:gs>
              <a:gs pos="16000">
                <a:srgbClr val="64C3EB"/>
              </a:gs>
              <a:gs pos="17556">
                <a:srgbClr val="64C3EB"/>
              </a:gs>
              <a:gs pos="17556">
                <a:srgbClr val="62C2EB"/>
              </a:gs>
              <a:gs pos="19111">
                <a:srgbClr val="62C2EB"/>
              </a:gs>
              <a:gs pos="19111">
                <a:srgbClr val="60C1EB"/>
              </a:gs>
              <a:gs pos="20667">
                <a:srgbClr val="60C1EB"/>
              </a:gs>
              <a:gs pos="20667">
                <a:srgbClr val="5EC0EA"/>
              </a:gs>
              <a:gs pos="22222">
                <a:srgbClr val="5EC0EA"/>
              </a:gs>
              <a:gs pos="22222">
                <a:srgbClr val="5DC0EA"/>
              </a:gs>
              <a:gs pos="23778">
                <a:srgbClr val="5DC0EA"/>
              </a:gs>
              <a:gs pos="23778">
                <a:srgbClr val="5BBFEA"/>
              </a:gs>
              <a:gs pos="25333">
                <a:srgbClr val="5BBFEA"/>
              </a:gs>
              <a:gs pos="25333">
                <a:srgbClr val="59BEEA"/>
              </a:gs>
              <a:gs pos="26889">
                <a:srgbClr val="59BEEA"/>
              </a:gs>
              <a:gs pos="26889">
                <a:srgbClr val="57BDE9"/>
              </a:gs>
              <a:gs pos="28444">
                <a:srgbClr val="57BDE9"/>
              </a:gs>
              <a:gs pos="28444">
                <a:srgbClr val="55BDE9"/>
              </a:gs>
              <a:gs pos="30000">
                <a:srgbClr val="55BDE9"/>
              </a:gs>
              <a:gs pos="30000">
                <a:srgbClr val="53BCE9"/>
              </a:gs>
              <a:gs pos="31555">
                <a:srgbClr val="53BCE9"/>
              </a:gs>
              <a:gs pos="31555">
                <a:srgbClr val="51BBE9"/>
              </a:gs>
              <a:gs pos="33111">
                <a:srgbClr val="51BBE9"/>
              </a:gs>
              <a:gs pos="33111">
                <a:srgbClr val="4FBAE8"/>
              </a:gs>
              <a:gs pos="34666">
                <a:srgbClr val="4FBAE8"/>
              </a:gs>
              <a:gs pos="34666">
                <a:srgbClr val="4DBAE8"/>
              </a:gs>
              <a:gs pos="36222">
                <a:srgbClr val="4DBAE8"/>
              </a:gs>
              <a:gs pos="36222">
                <a:srgbClr val="4CB9E8"/>
              </a:gs>
              <a:gs pos="37777">
                <a:srgbClr val="4CB9E8"/>
              </a:gs>
              <a:gs pos="37777">
                <a:srgbClr val="4AB8E8"/>
              </a:gs>
              <a:gs pos="39334">
                <a:srgbClr val="4AB8E8"/>
              </a:gs>
              <a:gs pos="39334">
                <a:srgbClr val="48B7E7"/>
              </a:gs>
              <a:gs pos="40889">
                <a:srgbClr val="48B7E7"/>
              </a:gs>
              <a:gs pos="40889">
                <a:srgbClr val="46B7E7"/>
              </a:gs>
              <a:gs pos="42445">
                <a:srgbClr val="46B7E7"/>
              </a:gs>
              <a:gs pos="42445">
                <a:srgbClr val="44B6E7"/>
              </a:gs>
              <a:gs pos="44000">
                <a:srgbClr val="44B6E7"/>
              </a:gs>
              <a:gs pos="44000">
                <a:srgbClr val="42B5E6"/>
              </a:gs>
              <a:gs pos="45556">
                <a:srgbClr val="42B5E6"/>
              </a:gs>
              <a:gs pos="45556">
                <a:srgbClr val="40B4E6"/>
              </a:gs>
              <a:gs pos="47111">
                <a:srgbClr val="40B4E6"/>
              </a:gs>
              <a:gs pos="47111">
                <a:srgbClr val="3EB4E6"/>
              </a:gs>
              <a:gs pos="48667">
                <a:srgbClr val="3EB4E6"/>
              </a:gs>
              <a:gs pos="48667">
                <a:srgbClr val="3CB3E6"/>
              </a:gs>
              <a:gs pos="50222">
                <a:srgbClr val="3CB3E6"/>
              </a:gs>
              <a:gs pos="50222">
                <a:srgbClr val="3BB2E5"/>
              </a:gs>
              <a:gs pos="51778">
                <a:srgbClr val="3BB2E5"/>
              </a:gs>
              <a:gs pos="51778">
                <a:srgbClr val="39B1E5"/>
              </a:gs>
              <a:gs pos="53333">
                <a:srgbClr val="39B1E5"/>
              </a:gs>
              <a:gs pos="53333">
                <a:srgbClr val="37B1E5"/>
              </a:gs>
              <a:gs pos="54889">
                <a:srgbClr val="37B1E5"/>
              </a:gs>
              <a:gs pos="54889">
                <a:srgbClr val="35B0E5"/>
              </a:gs>
              <a:gs pos="56444">
                <a:srgbClr val="35B0E5"/>
              </a:gs>
              <a:gs pos="56444">
                <a:srgbClr val="33AFE4"/>
              </a:gs>
              <a:gs pos="58000">
                <a:srgbClr val="33AFE4"/>
              </a:gs>
              <a:gs pos="58000">
                <a:srgbClr val="31AEE4"/>
              </a:gs>
              <a:gs pos="59555">
                <a:srgbClr val="31AEE4"/>
              </a:gs>
              <a:gs pos="59555">
                <a:srgbClr val="2FAEE4"/>
              </a:gs>
              <a:gs pos="61111">
                <a:srgbClr val="2FAEE4"/>
              </a:gs>
              <a:gs pos="61111">
                <a:srgbClr val="2DADE3"/>
              </a:gs>
              <a:gs pos="62666">
                <a:srgbClr val="2DADE3"/>
              </a:gs>
              <a:gs pos="62666">
                <a:srgbClr val="2BACE3"/>
              </a:gs>
              <a:gs pos="64223">
                <a:srgbClr val="2BACE3"/>
              </a:gs>
              <a:gs pos="64223">
                <a:srgbClr val="2AABE3"/>
              </a:gs>
              <a:gs pos="65778">
                <a:srgbClr val="2AABE3"/>
              </a:gs>
              <a:gs pos="65778">
                <a:srgbClr val="28ABE3"/>
              </a:gs>
              <a:gs pos="67334">
                <a:srgbClr val="28ABE3"/>
              </a:gs>
              <a:gs pos="67334">
                <a:srgbClr val="26AAE2"/>
              </a:gs>
              <a:gs pos="68889">
                <a:srgbClr val="26AAE2"/>
              </a:gs>
              <a:gs pos="68889">
                <a:srgbClr val="24A9E2"/>
              </a:gs>
              <a:gs pos="70445">
                <a:srgbClr val="24A9E2"/>
              </a:gs>
              <a:gs pos="70445">
                <a:srgbClr val="22A8E2"/>
              </a:gs>
              <a:gs pos="72000">
                <a:srgbClr val="22A8E2"/>
              </a:gs>
              <a:gs pos="72000">
                <a:srgbClr val="20A8E2"/>
              </a:gs>
              <a:gs pos="73556">
                <a:srgbClr val="20A8E2"/>
              </a:gs>
              <a:gs pos="73556">
                <a:srgbClr val="1EA7E1"/>
              </a:gs>
              <a:gs pos="75111">
                <a:srgbClr val="1EA7E1"/>
              </a:gs>
              <a:gs pos="75111">
                <a:srgbClr val="1CA6E1"/>
              </a:gs>
              <a:gs pos="76667">
                <a:srgbClr val="1CA6E1"/>
              </a:gs>
              <a:gs pos="76667">
                <a:srgbClr val="1AA5E1"/>
              </a:gs>
              <a:gs pos="78222">
                <a:srgbClr val="1AA5E1"/>
              </a:gs>
              <a:gs pos="78222">
                <a:srgbClr val="19A5E1"/>
              </a:gs>
              <a:gs pos="79778">
                <a:srgbClr val="19A5E1"/>
              </a:gs>
              <a:gs pos="79778">
                <a:srgbClr val="17A4E0"/>
              </a:gs>
              <a:gs pos="81333">
                <a:srgbClr val="17A4E0"/>
              </a:gs>
              <a:gs pos="81333">
                <a:srgbClr val="15A3E0"/>
              </a:gs>
              <a:gs pos="82889">
                <a:srgbClr val="15A3E0"/>
              </a:gs>
              <a:gs pos="82889">
                <a:srgbClr val="13A2E0"/>
              </a:gs>
              <a:gs pos="84444">
                <a:srgbClr val="13A2E0"/>
              </a:gs>
              <a:gs pos="84444">
                <a:srgbClr val="11A2DF"/>
              </a:gs>
              <a:gs pos="86000">
                <a:srgbClr val="11A2DF"/>
              </a:gs>
              <a:gs pos="86000">
                <a:srgbClr val="0FA1DF"/>
              </a:gs>
              <a:gs pos="87555">
                <a:srgbClr val="0FA1DF"/>
              </a:gs>
              <a:gs pos="87555">
                <a:srgbClr val="0DA0DF"/>
              </a:gs>
              <a:gs pos="89112">
                <a:srgbClr val="0DA0DF"/>
              </a:gs>
              <a:gs pos="89112">
                <a:srgbClr val="0B9FDF"/>
              </a:gs>
              <a:gs pos="90667">
                <a:srgbClr val="0B9FDF"/>
              </a:gs>
              <a:gs pos="90667">
                <a:srgbClr val="099FDE"/>
              </a:gs>
              <a:gs pos="92223">
                <a:srgbClr val="099FDE"/>
              </a:gs>
              <a:gs pos="92223">
                <a:srgbClr val="089EDE"/>
              </a:gs>
              <a:gs pos="93778">
                <a:srgbClr val="089EDE"/>
              </a:gs>
              <a:gs pos="93778">
                <a:srgbClr val="069DDE"/>
              </a:gs>
              <a:gs pos="95334">
                <a:srgbClr val="069DDE"/>
              </a:gs>
              <a:gs pos="95334">
                <a:srgbClr val="049CDE"/>
              </a:gs>
              <a:gs pos="96889">
                <a:srgbClr val="049CDE"/>
              </a:gs>
              <a:gs pos="96889">
                <a:srgbClr val="029CDD"/>
              </a:gs>
              <a:gs pos="98445">
                <a:srgbClr val="029CDD"/>
              </a:gs>
              <a:gs pos="98445">
                <a:srgbClr val="009BDD"/>
              </a:gs>
              <a:gs pos="100000">
                <a:srgbClr val="009BDD"/>
              </a:gs>
            </a:gsLst>
            <a:lin ang="10800000"/>
          </a:gradFill>
          <a:ln w="38160">
            <a:noFill/>
          </a:ln>
          <a:effectLst>
            <a:outerShdw dir="5400000" dist="10800" rotWithShape="0">
              <a:srgbClr val="009BDD"/>
            </a:outerShdw>
          </a:effectLst>
        </p:spPr>
        <p:style>
          <a:lnRef idx="0"/>
          <a:fillRef idx="0"/>
          <a:effectRef idx="0"/>
          <a:fontRef idx="minor"/>
        </p:style>
        <p:txBody>
          <a:bodyPr lIns="90000" tIns="45000" rIns="90000" bIns="45000" anchor="ctr">
            <a:spAutoFit/>
          </a:bodyPr>
          <a:p>
            <a:endParaRPr lang="en-GB" sz="1800" b="0" u="none" strike="noStrike">
              <a:solidFill>
                <a:srgbClr val="FFFFFF"/>
              </a:solidFill>
              <a:effectLst/>
              <a:uFillTx/>
              <a:latin typeface="Arial"/>
            </a:endParaRPr>
          </a:p>
        </p:txBody>
      </p:sp>
      <p:pic>
        <p:nvPicPr>
          <p:cNvPr id="82" name=""/>
          <p:cNvPicPr/>
          <p:nvPr/>
        </p:nvPicPr>
        <p:blipFill>
          <a:blip r:embed="rId3">
            <a:alphaModFix amt="50000"/>
          </a:blip>
          <a:stretch/>
        </p:blipFill>
        <p:spPr>
          <a:xfrm>
            <a:off x="7347600" y="1570680"/>
            <a:ext cx="1793160" cy="2508480"/>
          </a:xfrm>
          <a:prstGeom prst="rect">
            <a:avLst/>
          </a:prstGeom>
          <a:noFill/>
          <a:ln w="38160">
            <a:noFill/>
          </a:ln>
        </p:spPr>
      </p:pic>
      <p:sp>
        <p:nvSpPr>
          <p:cNvPr id="83"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lstStyle>
            <a:lvl1pPr indent="0" algn="l">
              <a:buNone/>
              <a:tabLst>
                <a:tab pos="0" algn="l"/>
              </a:tabLst>
              <a:defRPr lang="en-GB" sz="2560" b="0" u="none" strike="noStrike">
                <a:solidFill>
                  <a:srgbClr val="DD4100"/>
                </a:solidFill>
                <a:effectLst/>
                <a:uFillTx/>
                <a:latin typeface="Arial"/>
              </a:defRPr>
            </a:lvl1pPr>
          </a:lstStyle>
          <a:p>
            <a:pPr indent="0" algn="l">
              <a:buNone/>
              <a:tabLst>
                <a:tab pos="0" algn="l"/>
              </a:tabLst>
            </a:pPr>
            <a:r>
              <a:rPr lang="en-GB" sz="2560" b="0" u="none" strike="noStrike">
                <a:solidFill>
                  <a:srgbClr val="DD4100"/>
                </a:solidFill>
                <a:effectLst/>
                <a:uFillTx/>
                <a:latin typeface="Arial"/>
              </a:rPr>
              <a:t>Click to edit the title text format</a:t>
            </a:r>
            <a:endParaRPr lang="en-GB" sz="2560" b="0" u="none" strike="noStrike">
              <a:solidFill>
                <a:srgbClr val="DD4100"/>
              </a:solidFill>
              <a:effectLst/>
              <a:uFillTx/>
              <a:latin typeface="Arial"/>
            </a:endParaRPr>
          </a:p>
        </p:txBody>
      </p:sp>
      <p:sp>
        <p:nvSpPr>
          <p:cNvPr id="84"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961"/>
              </a:spcBef>
              <a:buClr>
                <a:srgbClr val="77CAEE"/>
              </a:buClr>
              <a:buSzPct val="45000"/>
              <a:buFont typeface="Wingdings" charset="2"/>
              <a:buChar char=""/>
              <a:defRPr lang="en-GB" sz="2180" b="0" u="none" strike="noStrike">
                <a:solidFill>
                  <a:srgbClr val="009BDD"/>
                </a:solidFill>
                <a:effectLst/>
                <a:uFillTx/>
                <a:latin typeface="Arial"/>
              </a:defRPr>
            </a:lvl1pPr>
            <a:lvl2pPr lvl="1" algn="l">
              <a:spcBef>
                <a:spcPts val="771"/>
              </a:spcBef>
              <a:buClr>
                <a:srgbClr val="000000"/>
              </a:buClr>
              <a:buSzPct val="75000"/>
              <a:buFont typeface="Symbol" charset="2"/>
              <a:buChar char=""/>
              <a:defRPr lang="en-GB" sz="2180" b="0" u="none" strike="noStrike">
                <a:solidFill>
                  <a:srgbClr val="009BDD"/>
                </a:solidFill>
                <a:effectLst/>
                <a:uFillTx/>
                <a:latin typeface="Arial"/>
              </a:defRPr>
            </a:lvl2pPr>
            <a:lvl3pPr lvl="2" algn="l">
              <a:spcBef>
                <a:spcPts val="575"/>
              </a:spcBef>
              <a:buClr>
                <a:srgbClr val="000000"/>
              </a:buClr>
              <a:buSzPct val="45000"/>
              <a:buFont typeface="Wingdings" charset="2"/>
              <a:buChar char=""/>
              <a:defRPr lang="en-GB" sz="2180" b="0" u="none" strike="noStrike">
                <a:solidFill>
                  <a:srgbClr val="009BDD"/>
                </a:solidFill>
                <a:effectLst/>
                <a:uFillTx/>
                <a:latin typeface="Arial"/>
              </a:defRPr>
            </a:lvl3pPr>
            <a:lvl4pPr lvl="3" algn="l">
              <a:spcBef>
                <a:spcPts val="380"/>
              </a:spcBef>
              <a:buClr>
                <a:srgbClr val="000000"/>
              </a:buClr>
              <a:buSzPct val="75000"/>
              <a:buFont typeface="Symbol" charset="2"/>
              <a:buChar char=""/>
              <a:defRPr lang="en-GB" sz="2180" b="0" u="none" strike="noStrike">
                <a:solidFill>
                  <a:srgbClr val="009BDD"/>
                </a:solidFill>
                <a:effectLst/>
                <a:uFillTx/>
                <a:latin typeface="Arial"/>
              </a:defRPr>
            </a:lvl4pPr>
            <a:lvl5pPr lvl="4" algn="l">
              <a:spcBef>
                <a:spcPts val="190"/>
              </a:spcBef>
              <a:buClr>
                <a:srgbClr val="000000"/>
              </a:buClr>
              <a:buSzPct val="45000"/>
              <a:buFont typeface="Wingdings" charset="2"/>
              <a:buChar char=""/>
              <a:defRPr lang="en-GB" sz="2180" b="0" u="none" strike="noStrike">
                <a:solidFill>
                  <a:srgbClr val="009BDD"/>
                </a:solidFill>
                <a:effectLst/>
                <a:uFillTx/>
                <a:latin typeface="Arial"/>
              </a:defRPr>
            </a:lvl5pPr>
            <a:lvl6pPr lvl="5" algn="l">
              <a:spcBef>
                <a:spcPts val="190"/>
              </a:spcBef>
              <a:buClr>
                <a:srgbClr val="000000"/>
              </a:buClr>
              <a:buSzPct val="45000"/>
              <a:buFont typeface="Wingdings" charset="2"/>
              <a:buChar char=""/>
              <a:defRPr lang="en-GB" sz="2180" b="0" u="none" strike="noStrike">
                <a:solidFill>
                  <a:srgbClr val="009BDD"/>
                </a:solidFill>
                <a:effectLst/>
                <a:uFillTx/>
                <a:latin typeface="Arial"/>
              </a:defRPr>
            </a:lvl6pPr>
            <a:lvl7pPr lvl="6" algn="l">
              <a:spcBef>
                <a:spcPts val="190"/>
              </a:spcBef>
              <a:buClr>
                <a:srgbClr val="000000"/>
              </a:buClr>
              <a:buSzPct val="45000"/>
              <a:buFont typeface="Wingdings" charset="2"/>
              <a:buChar char=""/>
              <a:defRPr lang="en-GB" sz="2180" b="0" u="none" strike="noStrike">
                <a:solidFill>
                  <a:srgbClr val="009BDD"/>
                </a:solidFill>
                <a:effectLst/>
                <a:uFillTx/>
                <a:latin typeface="Arial"/>
              </a:defRPr>
            </a:lvl7pPr>
          </a:lstStyle>
          <a:p>
            <a:pPr indent="-324000" algn="l">
              <a:spcBef>
                <a:spcPts val="961"/>
              </a:spcBef>
              <a:buClr>
                <a:srgbClr val="77CAEE"/>
              </a:buClr>
              <a:buSzPct val="45000"/>
              <a:buFont typeface="Wingdings" charset="2"/>
              <a:buChar char=""/>
            </a:pPr>
            <a:r>
              <a:rPr lang="en-GB" sz="2180" b="0" u="none" strike="noStrike">
                <a:solidFill>
                  <a:srgbClr val="009BDD"/>
                </a:solidFill>
                <a:effectLst/>
                <a:uFillTx/>
                <a:latin typeface="Arial"/>
              </a:rPr>
              <a:t>Click to edit the outline text format</a:t>
            </a:r>
            <a:endParaRPr lang="en-GB" sz="2180" b="0" u="none" strike="noStrike">
              <a:solidFill>
                <a:srgbClr val="009BDD"/>
              </a:solidFill>
              <a:effectLst/>
              <a:uFillTx/>
              <a:latin typeface="Arial"/>
            </a:endParaRPr>
          </a:p>
          <a:p>
            <a:pPr marL="864000" lvl="1" indent="-324000" algn="l">
              <a:spcBef>
                <a:spcPts val="771"/>
              </a:spcBef>
              <a:buClr>
                <a:srgbClr val="000000"/>
              </a:buClr>
              <a:buSzPct val="75000"/>
              <a:buFont typeface="Symbol" charset="2"/>
              <a:buChar char=""/>
            </a:pPr>
            <a:r>
              <a:rPr lang="en-GB" sz="2180" b="0" u="none" strike="noStrike">
                <a:solidFill>
                  <a:srgbClr val="009BDD"/>
                </a:solidFill>
                <a:effectLst/>
                <a:uFillTx/>
                <a:latin typeface="Arial"/>
              </a:rPr>
              <a:t>Second Outline Level</a:t>
            </a:r>
            <a:endParaRPr lang="en-GB" sz="2180" b="0" u="none" strike="noStrike">
              <a:solidFill>
                <a:srgbClr val="009BDD"/>
              </a:solidFill>
              <a:effectLst/>
              <a:uFillTx/>
              <a:latin typeface="Arial"/>
            </a:endParaRPr>
          </a:p>
          <a:p>
            <a:pPr marL="1296000" lvl="2" indent="-288000" algn="l">
              <a:spcBef>
                <a:spcPts val="575"/>
              </a:spcBef>
              <a:buClr>
                <a:srgbClr val="000000"/>
              </a:buClr>
              <a:buSzPct val="45000"/>
              <a:buFont typeface="Wingdings" charset="2"/>
              <a:buChar char=""/>
            </a:pPr>
            <a:r>
              <a:rPr lang="en-GB" sz="2180" b="0" u="none" strike="noStrike">
                <a:solidFill>
                  <a:srgbClr val="009BDD"/>
                </a:solidFill>
                <a:effectLst/>
                <a:uFillTx/>
                <a:latin typeface="Arial"/>
              </a:rPr>
              <a:t>Third Outline Level</a:t>
            </a:r>
            <a:endParaRPr lang="en-GB" sz="2180" b="0" u="none" strike="noStrike">
              <a:solidFill>
                <a:srgbClr val="009BDD"/>
              </a:solidFill>
              <a:effectLst/>
              <a:uFillTx/>
              <a:latin typeface="Arial"/>
            </a:endParaRPr>
          </a:p>
          <a:p>
            <a:pPr marL="1728000" lvl="3" indent="-216000" algn="l">
              <a:spcBef>
                <a:spcPts val="380"/>
              </a:spcBef>
              <a:buClr>
                <a:srgbClr val="000000"/>
              </a:buClr>
              <a:buSzPct val="75000"/>
              <a:buFont typeface="Symbol" charset="2"/>
              <a:buChar char=""/>
            </a:pPr>
            <a:r>
              <a:rPr lang="en-GB" sz="2180" b="0" u="none" strike="noStrike">
                <a:solidFill>
                  <a:srgbClr val="009BDD"/>
                </a:solidFill>
                <a:effectLst/>
                <a:uFillTx/>
                <a:latin typeface="Arial"/>
              </a:rPr>
              <a:t>Fourth Outline Level</a:t>
            </a:r>
            <a:endParaRPr lang="en-GB" sz="2180" b="0" u="none" strike="noStrike">
              <a:solidFill>
                <a:srgbClr val="009BDD"/>
              </a:solidFill>
              <a:effectLst/>
              <a:uFillTx/>
              <a:latin typeface="Arial"/>
            </a:endParaRPr>
          </a:p>
          <a:p>
            <a:pPr marL="2160000" lvl="4"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Fifth Outline Level</a:t>
            </a:r>
            <a:endParaRPr lang="en-GB" sz="2180" b="0" u="none" strike="noStrike">
              <a:solidFill>
                <a:srgbClr val="009BDD"/>
              </a:solidFill>
              <a:effectLst/>
              <a:uFillTx/>
              <a:latin typeface="Arial"/>
            </a:endParaRPr>
          </a:p>
          <a:p>
            <a:pPr marL="2592000" lvl="5"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Sixth Outline Level</a:t>
            </a:r>
            <a:endParaRPr lang="en-GB" sz="2180" b="0" u="none" strike="noStrike">
              <a:solidFill>
                <a:srgbClr val="009BDD"/>
              </a:solidFill>
              <a:effectLst/>
              <a:uFillTx/>
              <a:latin typeface="Arial"/>
            </a:endParaRPr>
          </a:p>
          <a:p>
            <a:pPr marL="3024000" lvl="6"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Seventh Outline Level</a:t>
            </a:r>
            <a:endParaRPr lang="en-GB" sz="2180" b="0" u="none" strike="noStrike">
              <a:solidFill>
                <a:srgbClr val="009BDD"/>
              </a:solidFill>
              <a:effectLst/>
              <a:uFillTx/>
              <a:latin typeface="Arial"/>
            </a:endParaRPr>
          </a:p>
        </p:txBody>
      </p:sp>
      <p:sp>
        <p:nvSpPr>
          <p:cNvPr id="85" name="PlaceHolder 3"/>
          <p:cNvSpPr>
            <a:spLocks noGrp="1"/>
          </p:cNvSpPr>
          <p:nvPr>
            <p:ph type="ftr" idx="21"/>
          </p:nvPr>
        </p:nvSpPr>
        <p:spPr>
          <a:xfrm>
            <a:off x="3102120" y="4735440"/>
            <a:ext cx="2936160" cy="323640"/>
          </a:xfrm>
          <a:prstGeom prst="rect">
            <a:avLst/>
          </a:prstGeom>
          <a:noFill/>
          <a:ln w="0">
            <a:noFill/>
          </a:ln>
        </p:spPr>
        <p:txBody>
          <a:bodyPr lIns="0" tIns="0" rIns="0" bIns="0" anchor="t">
            <a:noAutofit/>
          </a:bodyPr>
          <a:lstStyle>
            <a:lvl1pPr indent="0" algn="ctr">
              <a:lnSpc>
                <a:spcPct val="100000"/>
              </a:lnSpc>
              <a:buNone/>
              <a:tabLst>
                <a:tab pos="0" algn="l"/>
              </a:tabLst>
              <a:defRPr lang="en-GB" sz="1400" b="0" u="none" strike="noStrike">
                <a:solidFill>
                  <a:srgbClr val="FFFFFF"/>
                </a:solidFill>
                <a:effectLst/>
                <a:uFillTx/>
                <a:latin typeface="Times New Roman"/>
              </a:defRPr>
            </a:lvl1pPr>
          </a:lstStyle>
          <a:p>
            <a:pPr indent="0" algn="ctr">
              <a:lnSpc>
                <a:spcPct val="100000"/>
              </a:lnSpc>
              <a:buNone/>
              <a:tabLst>
                <a:tab pos="0" algn="l"/>
              </a:tabLst>
            </a:pPr>
            <a:r>
              <a:rPr lang="en-GB" sz="1400" b="0" u="none" strike="noStrike">
                <a:solidFill>
                  <a:srgbClr val="FFFFFF"/>
                </a:solidFill>
                <a:effectLst/>
                <a:uFillTx/>
                <a:latin typeface="Times New Roman"/>
              </a:rPr>
              <a:t>&lt;footer&gt;</a:t>
            </a:r>
            <a:endParaRPr lang="en-GB" sz="1400" b="0" u="none" strike="noStrike">
              <a:solidFill>
                <a:srgbClr val="000000"/>
              </a:solidFill>
              <a:effectLst/>
              <a:uFillTx/>
              <a:latin typeface="Times New Roman"/>
            </a:endParaRPr>
          </a:p>
        </p:txBody>
      </p:sp>
      <p:sp>
        <p:nvSpPr>
          <p:cNvPr id="86" name="PlaceHolder 4"/>
          <p:cNvSpPr>
            <a:spLocks noGrp="1"/>
          </p:cNvSpPr>
          <p:nvPr>
            <p:ph type="sldNum" idx="22"/>
          </p:nvPr>
        </p:nvSpPr>
        <p:spPr>
          <a:xfrm>
            <a:off x="6694560" y="4735440"/>
            <a:ext cx="2119680" cy="323640"/>
          </a:xfrm>
          <a:prstGeom prst="rect">
            <a:avLst/>
          </a:prstGeom>
          <a:noFill/>
          <a:ln w="0">
            <a:noFill/>
          </a:ln>
        </p:spPr>
        <p:txBody>
          <a:bodyPr lIns="0" tIns="0" rIns="0" bIns="0" anchor="t">
            <a:noAutofit/>
          </a:bodyPr>
          <a:lstStyle>
            <a:lvl1pPr indent="0" algn="r">
              <a:lnSpc>
                <a:spcPct val="100000"/>
              </a:lnSpc>
              <a:buNone/>
              <a:tabLst>
                <a:tab pos="0" algn="l"/>
              </a:tabLst>
              <a:defRPr lang="en-GB" sz="1400" b="0" u="none" strike="noStrike">
                <a:solidFill>
                  <a:srgbClr val="FFFFFF"/>
                </a:solidFill>
                <a:effectLst/>
                <a:uFillTx/>
                <a:latin typeface="Times New Roman"/>
              </a:defRPr>
            </a:lvl1pPr>
          </a:lstStyle>
          <a:p>
            <a:pPr indent="0" algn="r">
              <a:lnSpc>
                <a:spcPct val="100000"/>
              </a:lnSpc>
              <a:buNone/>
              <a:tabLst>
                <a:tab pos="0" algn="l"/>
              </a:tabLst>
            </a:pPr>
            <a:fld id="{2F62102A-756D-4E82-8710-AF22E5DE0FC3}" type="slidenum">
              <a:rPr lang="en-GB" sz="1400" b="0" u="none" strike="noStrike">
                <a:solidFill>
                  <a:srgbClr val="FFFFFF"/>
                </a:solidFill>
                <a:effectLst/>
                <a:uFillTx/>
                <a:latin typeface="Times New Roman"/>
              </a:rPr>
              <a:t>&lt;number&gt;</a:t>
            </a:fld>
            <a:endParaRPr lang="en-GB" sz="1400" b="0" u="none" strike="noStrike">
              <a:solidFill>
                <a:srgbClr val="000000"/>
              </a:solidFill>
              <a:effectLst/>
              <a:uFillTx/>
              <a:latin typeface="Times New Roman"/>
            </a:endParaRPr>
          </a:p>
        </p:txBody>
      </p:sp>
      <p:sp>
        <p:nvSpPr>
          <p:cNvPr id="87" name="PlaceHolder 5"/>
          <p:cNvSpPr>
            <a:spLocks noGrp="1"/>
          </p:cNvSpPr>
          <p:nvPr>
            <p:ph type="dt" idx="23"/>
          </p:nvPr>
        </p:nvSpPr>
        <p:spPr>
          <a:xfrm>
            <a:off x="326520" y="4735440"/>
            <a:ext cx="2119680" cy="323640"/>
          </a:xfrm>
          <a:prstGeom prst="rect">
            <a:avLst/>
          </a:prstGeom>
          <a:noFill/>
          <a:ln w="0">
            <a:noFill/>
          </a:ln>
        </p:spPr>
        <p:txBody>
          <a:bodyPr lIns="0" tIns="0" rIns="0" bIns="0" anchor="t">
            <a:noAutofit/>
          </a:bodyPr>
          <a:lstStyle>
            <a:lvl1pPr indent="0" algn="l">
              <a:buNone/>
              <a:defRPr lang="en-GB" sz="1400" b="0" u="none" strike="noStrike">
                <a:solidFill>
                  <a:srgbClr val="000000"/>
                </a:solidFill>
                <a:effectLst/>
                <a:uFillTx/>
                <a:latin typeface="Times New Roman"/>
              </a:defRPr>
            </a:lvl1pPr>
          </a:lstStyle>
          <a:p>
            <a:pPr indent="0" algn="l">
              <a:buNone/>
            </a:pPr>
            <a:r>
              <a:rPr lang="en-GB" sz="1400" b="0" u="none" strike="noStrike">
                <a:solidFill>
                  <a:srgbClr val="000000"/>
                </a:solidFill>
                <a:effectLst/>
                <a:uFillTx/>
                <a:latin typeface="Times New Roman"/>
              </a:rPr>
              <a:t>&lt;date/time&gt;</a:t>
            </a:r>
            <a:endParaRPr lang="en-GB"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76" r:id="rId4"/>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90" name=""/>
          <p:cNvSpPr/>
          <p:nvPr/>
        </p:nvSpPr>
        <p:spPr>
          <a:xfrm flipH="1" flipV="1">
            <a:off x="-2880" y="4079160"/>
            <a:ext cx="9141120" cy="1058400"/>
          </a:xfrm>
          <a:prstGeom prst="flowChartDocument">
            <a:avLst/>
          </a:prstGeom>
          <a:gradFill rotWithShape="0">
            <a:gsLst>
              <a:gs pos="2000">
                <a:srgbClr val="77CAEE"/>
              </a:gs>
              <a:gs pos="2000">
                <a:srgbClr val="75C9EE"/>
              </a:gs>
              <a:gs pos="3555">
                <a:srgbClr val="75C9EE"/>
              </a:gs>
              <a:gs pos="3555">
                <a:srgbClr val="73C9ED"/>
              </a:gs>
              <a:gs pos="5111">
                <a:srgbClr val="73C9ED"/>
              </a:gs>
              <a:gs pos="5111">
                <a:srgbClr val="71C8ED"/>
              </a:gs>
              <a:gs pos="6666">
                <a:srgbClr val="71C8ED"/>
              </a:gs>
              <a:gs pos="6666">
                <a:srgbClr val="6FC7ED"/>
              </a:gs>
              <a:gs pos="8222">
                <a:srgbClr val="6FC7ED"/>
              </a:gs>
              <a:gs pos="8222">
                <a:srgbClr val="6EC6ED"/>
              </a:gs>
              <a:gs pos="9777">
                <a:srgbClr val="6EC6ED"/>
              </a:gs>
              <a:gs pos="9777">
                <a:srgbClr val="6CC6EC"/>
              </a:gs>
              <a:gs pos="11333">
                <a:srgbClr val="6CC6EC"/>
              </a:gs>
              <a:gs pos="11333">
                <a:srgbClr val="6AC5EC"/>
              </a:gs>
              <a:gs pos="12888">
                <a:srgbClr val="6AC5EC"/>
              </a:gs>
              <a:gs pos="12888">
                <a:srgbClr val="68C4EC"/>
              </a:gs>
              <a:gs pos="14445">
                <a:srgbClr val="68C4EC"/>
              </a:gs>
              <a:gs pos="14445">
                <a:srgbClr val="66C3EC"/>
              </a:gs>
              <a:gs pos="16000">
                <a:srgbClr val="66C3EC"/>
              </a:gs>
              <a:gs pos="16000">
                <a:srgbClr val="64C3EB"/>
              </a:gs>
              <a:gs pos="17556">
                <a:srgbClr val="64C3EB"/>
              </a:gs>
              <a:gs pos="17556">
                <a:srgbClr val="62C2EB"/>
              </a:gs>
              <a:gs pos="19111">
                <a:srgbClr val="62C2EB"/>
              </a:gs>
              <a:gs pos="19111">
                <a:srgbClr val="60C1EB"/>
              </a:gs>
              <a:gs pos="20667">
                <a:srgbClr val="60C1EB"/>
              </a:gs>
              <a:gs pos="20667">
                <a:srgbClr val="5EC0EA"/>
              </a:gs>
              <a:gs pos="22222">
                <a:srgbClr val="5EC0EA"/>
              </a:gs>
              <a:gs pos="22222">
                <a:srgbClr val="5DC0EA"/>
              </a:gs>
              <a:gs pos="23778">
                <a:srgbClr val="5DC0EA"/>
              </a:gs>
              <a:gs pos="23778">
                <a:srgbClr val="5BBFEA"/>
              </a:gs>
              <a:gs pos="25333">
                <a:srgbClr val="5BBFEA"/>
              </a:gs>
              <a:gs pos="25333">
                <a:srgbClr val="59BEEA"/>
              </a:gs>
              <a:gs pos="26889">
                <a:srgbClr val="59BEEA"/>
              </a:gs>
              <a:gs pos="26889">
                <a:srgbClr val="57BDE9"/>
              </a:gs>
              <a:gs pos="28444">
                <a:srgbClr val="57BDE9"/>
              </a:gs>
              <a:gs pos="28444">
                <a:srgbClr val="55BDE9"/>
              </a:gs>
              <a:gs pos="30000">
                <a:srgbClr val="55BDE9"/>
              </a:gs>
              <a:gs pos="30000">
                <a:srgbClr val="53BCE9"/>
              </a:gs>
              <a:gs pos="31555">
                <a:srgbClr val="53BCE9"/>
              </a:gs>
              <a:gs pos="31555">
                <a:srgbClr val="51BBE9"/>
              </a:gs>
              <a:gs pos="33111">
                <a:srgbClr val="51BBE9"/>
              </a:gs>
              <a:gs pos="33111">
                <a:srgbClr val="4FBAE8"/>
              </a:gs>
              <a:gs pos="34666">
                <a:srgbClr val="4FBAE8"/>
              </a:gs>
              <a:gs pos="34666">
                <a:srgbClr val="4DBAE8"/>
              </a:gs>
              <a:gs pos="36222">
                <a:srgbClr val="4DBAE8"/>
              </a:gs>
              <a:gs pos="36222">
                <a:srgbClr val="4CB9E8"/>
              </a:gs>
              <a:gs pos="37777">
                <a:srgbClr val="4CB9E8"/>
              </a:gs>
              <a:gs pos="37777">
                <a:srgbClr val="4AB8E8"/>
              </a:gs>
              <a:gs pos="39334">
                <a:srgbClr val="4AB8E8"/>
              </a:gs>
              <a:gs pos="39334">
                <a:srgbClr val="48B7E7"/>
              </a:gs>
              <a:gs pos="40889">
                <a:srgbClr val="48B7E7"/>
              </a:gs>
              <a:gs pos="40889">
                <a:srgbClr val="46B7E7"/>
              </a:gs>
              <a:gs pos="42445">
                <a:srgbClr val="46B7E7"/>
              </a:gs>
              <a:gs pos="42445">
                <a:srgbClr val="44B6E7"/>
              </a:gs>
              <a:gs pos="44000">
                <a:srgbClr val="44B6E7"/>
              </a:gs>
              <a:gs pos="44000">
                <a:srgbClr val="42B5E6"/>
              </a:gs>
              <a:gs pos="45556">
                <a:srgbClr val="42B5E6"/>
              </a:gs>
              <a:gs pos="45556">
                <a:srgbClr val="40B4E6"/>
              </a:gs>
              <a:gs pos="47111">
                <a:srgbClr val="40B4E6"/>
              </a:gs>
              <a:gs pos="47111">
                <a:srgbClr val="3EB4E6"/>
              </a:gs>
              <a:gs pos="48667">
                <a:srgbClr val="3EB4E6"/>
              </a:gs>
              <a:gs pos="48667">
                <a:srgbClr val="3CB3E6"/>
              </a:gs>
              <a:gs pos="50222">
                <a:srgbClr val="3CB3E6"/>
              </a:gs>
              <a:gs pos="50222">
                <a:srgbClr val="3BB2E5"/>
              </a:gs>
              <a:gs pos="51778">
                <a:srgbClr val="3BB2E5"/>
              </a:gs>
              <a:gs pos="51778">
                <a:srgbClr val="39B1E5"/>
              </a:gs>
              <a:gs pos="53333">
                <a:srgbClr val="39B1E5"/>
              </a:gs>
              <a:gs pos="53333">
                <a:srgbClr val="37B1E5"/>
              </a:gs>
              <a:gs pos="54889">
                <a:srgbClr val="37B1E5"/>
              </a:gs>
              <a:gs pos="54889">
                <a:srgbClr val="35B0E5"/>
              </a:gs>
              <a:gs pos="56444">
                <a:srgbClr val="35B0E5"/>
              </a:gs>
              <a:gs pos="56444">
                <a:srgbClr val="33AFE4"/>
              </a:gs>
              <a:gs pos="58000">
                <a:srgbClr val="33AFE4"/>
              </a:gs>
              <a:gs pos="58000">
                <a:srgbClr val="31AEE4"/>
              </a:gs>
              <a:gs pos="59555">
                <a:srgbClr val="31AEE4"/>
              </a:gs>
              <a:gs pos="59555">
                <a:srgbClr val="2FAEE4"/>
              </a:gs>
              <a:gs pos="61111">
                <a:srgbClr val="2FAEE4"/>
              </a:gs>
              <a:gs pos="61111">
                <a:srgbClr val="2DADE3"/>
              </a:gs>
              <a:gs pos="62666">
                <a:srgbClr val="2DADE3"/>
              </a:gs>
              <a:gs pos="62666">
                <a:srgbClr val="2BACE3"/>
              </a:gs>
              <a:gs pos="64223">
                <a:srgbClr val="2BACE3"/>
              </a:gs>
              <a:gs pos="64223">
                <a:srgbClr val="2AABE3"/>
              </a:gs>
              <a:gs pos="65778">
                <a:srgbClr val="2AABE3"/>
              </a:gs>
              <a:gs pos="65778">
                <a:srgbClr val="28ABE3"/>
              </a:gs>
              <a:gs pos="67334">
                <a:srgbClr val="28ABE3"/>
              </a:gs>
              <a:gs pos="67334">
                <a:srgbClr val="26AAE2"/>
              </a:gs>
              <a:gs pos="68889">
                <a:srgbClr val="26AAE2"/>
              </a:gs>
              <a:gs pos="68889">
                <a:srgbClr val="24A9E2"/>
              </a:gs>
              <a:gs pos="70445">
                <a:srgbClr val="24A9E2"/>
              </a:gs>
              <a:gs pos="70445">
                <a:srgbClr val="22A8E2"/>
              </a:gs>
              <a:gs pos="72000">
                <a:srgbClr val="22A8E2"/>
              </a:gs>
              <a:gs pos="72000">
                <a:srgbClr val="20A8E2"/>
              </a:gs>
              <a:gs pos="73556">
                <a:srgbClr val="20A8E2"/>
              </a:gs>
              <a:gs pos="73556">
                <a:srgbClr val="1EA7E1"/>
              </a:gs>
              <a:gs pos="75111">
                <a:srgbClr val="1EA7E1"/>
              </a:gs>
              <a:gs pos="75111">
                <a:srgbClr val="1CA6E1"/>
              </a:gs>
              <a:gs pos="76667">
                <a:srgbClr val="1CA6E1"/>
              </a:gs>
              <a:gs pos="76667">
                <a:srgbClr val="1AA5E1"/>
              </a:gs>
              <a:gs pos="78222">
                <a:srgbClr val="1AA5E1"/>
              </a:gs>
              <a:gs pos="78222">
                <a:srgbClr val="19A5E1"/>
              </a:gs>
              <a:gs pos="79778">
                <a:srgbClr val="19A5E1"/>
              </a:gs>
              <a:gs pos="79778">
                <a:srgbClr val="17A4E0"/>
              </a:gs>
              <a:gs pos="81333">
                <a:srgbClr val="17A4E0"/>
              </a:gs>
              <a:gs pos="81333">
                <a:srgbClr val="15A3E0"/>
              </a:gs>
              <a:gs pos="82889">
                <a:srgbClr val="15A3E0"/>
              </a:gs>
              <a:gs pos="82889">
                <a:srgbClr val="13A2E0"/>
              </a:gs>
              <a:gs pos="84444">
                <a:srgbClr val="13A2E0"/>
              </a:gs>
              <a:gs pos="84444">
                <a:srgbClr val="11A2DF"/>
              </a:gs>
              <a:gs pos="86000">
                <a:srgbClr val="11A2DF"/>
              </a:gs>
              <a:gs pos="86000">
                <a:srgbClr val="0FA1DF"/>
              </a:gs>
              <a:gs pos="87555">
                <a:srgbClr val="0FA1DF"/>
              </a:gs>
              <a:gs pos="87555">
                <a:srgbClr val="0DA0DF"/>
              </a:gs>
              <a:gs pos="89112">
                <a:srgbClr val="0DA0DF"/>
              </a:gs>
              <a:gs pos="89112">
                <a:srgbClr val="0B9FDF"/>
              </a:gs>
              <a:gs pos="90667">
                <a:srgbClr val="0B9FDF"/>
              </a:gs>
              <a:gs pos="90667">
                <a:srgbClr val="099FDE"/>
              </a:gs>
              <a:gs pos="92223">
                <a:srgbClr val="099FDE"/>
              </a:gs>
              <a:gs pos="92223">
                <a:srgbClr val="089EDE"/>
              </a:gs>
              <a:gs pos="93778">
                <a:srgbClr val="089EDE"/>
              </a:gs>
              <a:gs pos="93778">
                <a:srgbClr val="069DDE"/>
              </a:gs>
              <a:gs pos="95334">
                <a:srgbClr val="069DDE"/>
              </a:gs>
              <a:gs pos="95334">
                <a:srgbClr val="049CDE"/>
              </a:gs>
              <a:gs pos="96889">
                <a:srgbClr val="049CDE"/>
              </a:gs>
              <a:gs pos="96889">
                <a:srgbClr val="029CDD"/>
              </a:gs>
              <a:gs pos="98445">
                <a:srgbClr val="029CDD"/>
              </a:gs>
              <a:gs pos="98445">
                <a:srgbClr val="009BDD"/>
              </a:gs>
              <a:gs pos="100000">
                <a:srgbClr val="009BDD"/>
              </a:gs>
            </a:gsLst>
            <a:lin ang="10800000"/>
          </a:gradFill>
          <a:ln w="38160">
            <a:noFill/>
          </a:ln>
          <a:effectLst>
            <a:outerShdw dir="5400000" dist="10800" rotWithShape="0">
              <a:srgbClr val="009BDD"/>
            </a:outerShdw>
          </a:effectLst>
        </p:spPr>
        <p:style>
          <a:lnRef idx="0"/>
          <a:fillRef idx="0"/>
          <a:effectRef idx="0"/>
          <a:fontRef idx="minor"/>
        </p:style>
        <p:txBody>
          <a:bodyPr lIns="90000" tIns="45000" rIns="90000" bIns="45000" anchor="ctr">
            <a:spAutoFit/>
          </a:bodyPr>
          <a:p>
            <a:endParaRPr lang="en-GB" sz="1800" b="0" u="none" strike="noStrike">
              <a:solidFill>
                <a:srgbClr val="FFFFFF"/>
              </a:solidFill>
              <a:effectLst/>
              <a:uFillTx/>
              <a:latin typeface="Arial"/>
            </a:endParaRPr>
          </a:p>
        </p:txBody>
      </p:sp>
      <p:pic>
        <p:nvPicPr>
          <p:cNvPr id="91" name=""/>
          <p:cNvPicPr/>
          <p:nvPr/>
        </p:nvPicPr>
        <p:blipFill>
          <a:blip r:embed="rId3">
            <a:alphaModFix amt="50000"/>
          </a:blip>
          <a:stretch/>
        </p:blipFill>
        <p:spPr>
          <a:xfrm>
            <a:off x="7347600" y="1570680"/>
            <a:ext cx="1793160" cy="2508480"/>
          </a:xfrm>
          <a:prstGeom prst="rect">
            <a:avLst/>
          </a:prstGeom>
          <a:noFill/>
          <a:ln w="38160">
            <a:noFill/>
          </a:ln>
        </p:spPr>
      </p:pic>
      <p:sp>
        <p:nvSpPr>
          <p:cNvPr id="92" name="PlaceHolder 1"/>
          <p:cNvSpPr>
            <a:spLocks noGrp="1"/>
          </p:cNvSpPr>
          <p:nvPr>
            <p:ph type="title"/>
          </p:nvPr>
        </p:nvSpPr>
        <p:spPr>
          <a:xfrm>
            <a:off x="0" y="1764000"/>
            <a:ext cx="8161560" cy="390600"/>
          </a:xfrm>
          <a:prstGeom prst="rect">
            <a:avLst/>
          </a:prstGeom>
          <a:noFill/>
          <a:ln w="0">
            <a:noFill/>
          </a:ln>
        </p:spPr>
        <p:txBody>
          <a:bodyPr lIns="0" tIns="0" rIns="0" bIns="0" anchor="ctr">
            <a:spAutoFit/>
          </a:bodyPr>
          <a:lstStyle>
            <a:lvl1pPr indent="0" algn="l">
              <a:buNone/>
              <a:tabLst>
                <a:tab pos="0" algn="l"/>
              </a:tabLst>
              <a:defRPr lang="en-GB" sz="2560" b="0" u="none" strike="noStrike">
                <a:solidFill>
                  <a:srgbClr val="DD4100"/>
                </a:solidFill>
                <a:effectLst/>
                <a:uFillTx/>
                <a:latin typeface="Arial"/>
              </a:defRPr>
            </a:lvl1pPr>
          </a:lstStyle>
          <a:p>
            <a:pPr indent="0" algn="l">
              <a:buNone/>
              <a:tabLst>
                <a:tab pos="0" algn="l"/>
              </a:tabLst>
            </a:pPr>
            <a:r>
              <a:rPr lang="en-GB" sz="2560" b="0" u="none" strike="noStrike">
                <a:solidFill>
                  <a:srgbClr val="DD4100"/>
                </a:solidFill>
                <a:effectLst/>
                <a:uFillTx/>
                <a:latin typeface="Arial"/>
              </a:rPr>
              <a:t>Click to edit the title text format</a:t>
            </a:r>
            <a:endParaRPr lang="en-GB" sz="2560" b="0" u="none" strike="noStrike">
              <a:solidFill>
                <a:srgbClr val="DD4100"/>
              </a:solidFill>
              <a:effectLst/>
              <a:uFillTx/>
              <a:latin typeface="Arial"/>
            </a:endParaRPr>
          </a:p>
        </p:txBody>
      </p:sp>
      <p:sp>
        <p:nvSpPr>
          <p:cNvPr id="93" name="PlaceHolder 2"/>
          <p:cNvSpPr>
            <a:spLocks noGrp="1"/>
          </p:cNvSpPr>
          <p:nvPr>
            <p:ph type="body"/>
          </p:nvPr>
        </p:nvSpPr>
        <p:spPr>
          <a:xfrm>
            <a:off x="326520" y="3476520"/>
            <a:ext cx="8488080" cy="331200"/>
          </a:xfrm>
          <a:prstGeom prst="rect">
            <a:avLst/>
          </a:prstGeom>
          <a:noFill/>
          <a:ln w="0">
            <a:noFill/>
          </a:ln>
        </p:spPr>
        <p:txBody>
          <a:bodyPr lIns="0" tIns="0" rIns="0" bIns="0" anchor="t">
            <a:normAutofit fontScale="25000" lnSpcReduction="19999"/>
          </a:bodyPr>
          <a:lstStyle>
            <a:lvl1pPr algn="l">
              <a:spcBef>
                <a:spcPts val="961"/>
              </a:spcBef>
              <a:buClr>
                <a:srgbClr val="77CAEE"/>
              </a:buClr>
              <a:buSzPct val="45000"/>
              <a:buFont typeface="Wingdings" charset="2"/>
              <a:buChar char=""/>
              <a:defRPr lang="en-GB" sz="2180" b="0" u="none" strike="noStrike">
                <a:solidFill>
                  <a:srgbClr val="009BDD"/>
                </a:solidFill>
                <a:effectLst/>
                <a:uFillTx/>
                <a:latin typeface="Arial"/>
              </a:defRPr>
            </a:lvl1pPr>
            <a:lvl2pPr lvl="1" algn="l">
              <a:spcBef>
                <a:spcPts val="771"/>
              </a:spcBef>
              <a:buClr>
                <a:srgbClr val="000000"/>
              </a:buClr>
              <a:buSzPct val="75000"/>
              <a:buFont typeface="Symbol" charset="2"/>
              <a:buChar char=""/>
              <a:defRPr lang="en-GB" sz="2180" b="0" u="none" strike="noStrike">
                <a:solidFill>
                  <a:srgbClr val="009BDD"/>
                </a:solidFill>
                <a:effectLst/>
                <a:uFillTx/>
                <a:latin typeface="Arial"/>
              </a:defRPr>
            </a:lvl2pPr>
            <a:lvl3pPr lvl="2" algn="l">
              <a:spcBef>
                <a:spcPts val="575"/>
              </a:spcBef>
              <a:buClr>
                <a:srgbClr val="000000"/>
              </a:buClr>
              <a:buSzPct val="45000"/>
              <a:buFont typeface="Wingdings" charset="2"/>
              <a:buChar char=""/>
              <a:defRPr lang="en-GB" sz="2180" b="0" u="none" strike="noStrike">
                <a:solidFill>
                  <a:srgbClr val="009BDD"/>
                </a:solidFill>
                <a:effectLst/>
                <a:uFillTx/>
                <a:latin typeface="Arial"/>
              </a:defRPr>
            </a:lvl3pPr>
            <a:lvl4pPr lvl="3" algn="l">
              <a:spcBef>
                <a:spcPts val="380"/>
              </a:spcBef>
              <a:buClr>
                <a:srgbClr val="000000"/>
              </a:buClr>
              <a:buSzPct val="75000"/>
              <a:buFont typeface="Symbol" charset="2"/>
              <a:buChar char=""/>
              <a:defRPr lang="en-GB" sz="2180" b="0" u="none" strike="noStrike">
                <a:solidFill>
                  <a:srgbClr val="009BDD"/>
                </a:solidFill>
                <a:effectLst/>
                <a:uFillTx/>
                <a:latin typeface="Arial"/>
              </a:defRPr>
            </a:lvl4pPr>
            <a:lvl5pPr lvl="4" algn="l">
              <a:spcBef>
                <a:spcPts val="190"/>
              </a:spcBef>
              <a:buClr>
                <a:srgbClr val="000000"/>
              </a:buClr>
              <a:buSzPct val="45000"/>
              <a:buFont typeface="Wingdings" charset="2"/>
              <a:buChar char=""/>
              <a:defRPr lang="en-GB" sz="2180" b="0" u="none" strike="noStrike">
                <a:solidFill>
                  <a:srgbClr val="009BDD"/>
                </a:solidFill>
                <a:effectLst/>
                <a:uFillTx/>
                <a:latin typeface="Arial"/>
              </a:defRPr>
            </a:lvl5pPr>
            <a:lvl6pPr lvl="5" algn="l">
              <a:spcBef>
                <a:spcPts val="190"/>
              </a:spcBef>
              <a:buClr>
                <a:srgbClr val="000000"/>
              </a:buClr>
              <a:buSzPct val="45000"/>
              <a:buFont typeface="Wingdings" charset="2"/>
              <a:buChar char=""/>
              <a:defRPr lang="en-GB" sz="2180" b="0" u="none" strike="noStrike">
                <a:solidFill>
                  <a:srgbClr val="009BDD"/>
                </a:solidFill>
                <a:effectLst/>
                <a:uFillTx/>
                <a:latin typeface="Arial"/>
              </a:defRPr>
            </a:lvl6pPr>
            <a:lvl7pPr lvl="6" algn="l">
              <a:spcBef>
                <a:spcPts val="190"/>
              </a:spcBef>
              <a:buClr>
                <a:srgbClr val="000000"/>
              </a:buClr>
              <a:buSzPct val="45000"/>
              <a:buFont typeface="Wingdings" charset="2"/>
              <a:buChar char=""/>
              <a:defRPr lang="en-GB" sz="2180" b="0" u="none" strike="noStrike">
                <a:solidFill>
                  <a:srgbClr val="009BDD"/>
                </a:solidFill>
                <a:effectLst/>
                <a:uFillTx/>
                <a:latin typeface="Arial"/>
              </a:defRPr>
            </a:lvl7pPr>
          </a:lstStyle>
          <a:p>
            <a:pPr indent="-324000" algn="l">
              <a:spcBef>
                <a:spcPts val="961"/>
              </a:spcBef>
              <a:buClr>
                <a:srgbClr val="77CAEE"/>
              </a:buClr>
              <a:buSzPct val="45000"/>
              <a:buFont typeface="Wingdings" charset="2"/>
              <a:buChar char=""/>
            </a:pPr>
            <a:r>
              <a:rPr lang="en-GB" sz="2180" b="0" u="none" strike="noStrike">
                <a:solidFill>
                  <a:srgbClr val="009BDD"/>
                </a:solidFill>
                <a:effectLst/>
                <a:uFillTx/>
                <a:latin typeface="Arial"/>
              </a:rPr>
              <a:t>Click to edit the outline text format</a:t>
            </a:r>
            <a:endParaRPr lang="en-GB" sz="2180" b="0" u="none" strike="noStrike">
              <a:solidFill>
                <a:srgbClr val="009BDD"/>
              </a:solidFill>
              <a:effectLst/>
              <a:uFillTx/>
              <a:latin typeface="Arial"/>
            </a:endParaRPr>
          </a:p>
          <a:p>
            <a:pPr marL="864000" lvl="1" indent="-324000" algn="l">
              <a:spcBef>
                <a:spcPts val="771"/>
              </a:spcBef>
              <a:buClr>
                <a:srgbClr val="000000"/>
              </a:buClr>
              <a:buSzPct val="75000"/>
              <a:buFont typeface="Symbol" charset="2"/>
              <a:buChar char=""/>
            </a:pPr>
            <a:r>
              <a:rPr lang="en-GB" sz="2180" b="0" u="none" strike="noStrike">
                <a:solidFill>
                  <a:srgbClr val="009BDD"/>
                </a:solidFill>
                <a:effectLst/>
                <a:uFillTx/>
                <a:latin typeface="Arial"/>
              </a:rPr>
              <a:t>Second Outline Level</a:t>
            </a:r>
            <a:endParaRPr lang="en-GB" sz="2180" b="0" u="none" strike="noStrike">
              <a:solidFill>
                <a:srgbClr val="009BDD"/>
              </a:solidFill>
              <a:effectLst/>
              <a:uFillTx/>
              <a:latin typeface="Arial"/>
            </a:endParaRPr>
          </a:p>
          <a:p>
            <a:pPr marL="1296000" lvl="2" indent="-288000" algn="l">
              <a:spcBef>
                <a:spcPts val="575"/>
              </a:spcBef>
              <a:buClr>
                <a:srgbClr val="000000"/>
              </a:buClr>
              <a:buSzPct val="45000"/>
              <a:buFont typeface="Wingdings" charset="2"/>
              <a:buChar char=""/>
            </a:pPr>
            <a:r>
              <a:rPr lang="en-GB" sz="2180" b="0" u="none" strike="noStrike">
                <a:solidFill>
                  <a:srgbClr val="009BDD"/>
                </a:solidFill>
                <a:effectLst/>
                <a:uFillTx/>
                <a:latin typeface="Arial"/>
              </a:rPr>
              <a:t>Third Outline Level</a:t>
            </a:r>
            <a:endParaRPr lang="en-GB" sz="2180" b="0" u="none" strike="noStrike">
              <a:solidFill>
                <a:srgbClr val="009BDD"/>
              </a:solidFill>
              <a:effectLst/>
              <a:uFillTx/>
              <a:latin typeface="Arial"/>
            </a:endParaRPr>
          </a:p>
          <a:p>
            <a:pPr marL="1728000" lvl="3" indent="-216000" algn="l">
              <a:spcBef>
                <a:spcPts val="380"/>
              </a:spcBef>
              <a:buClr>
                <a:srgbClr val="000000"/>
              </a:buClr>
              <a:buSzPct val="75000"/>
              <a:buFont typeface="Symbol" charset="2"/>
              <a:buChar char=""/>
            </a:pPr>
            <a:r>
              <a:rPr lang="en-GB" sz="2180" b="0" u="none" strike="noStrike">
                <a:solidFill>
                  <a:srgbClr val="009BDD"/>
                </a:solidFill>
                <a:effectLst/>
                <a:uFillTx/>
                <a:latin typeface="Arial"/>
              </a:rPr>
              <a:t>Fourth Outline Level</a:t>
            </a:r>
            <a:endParaRPr lang="en-GB" sz="2180" b="0" u="none" strike="noStrike">
              <a:solidFill>
                <a:srgbClr val="009BDD"/>
              </a:solidFill>
              <a:effectLst/>
              <a:uFillTx/>
              <a:latin typeface="Arial"/>
            </a:endParaRPr>
          </a:p>
          <a:p>
            <a:pPr marL="2160000" lvl="4"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Fifth Outline Level</a:t>
            </a:r>
            <a:endParaRPr lang="en-GB" sz="2180" b="0" u="none" strike="noStrike">
              <a:solidFill>
                <a:srgbClr val="009BDD"/>
              </a:solidFill>
              <a:effectLst/>
              <a:uFillTx/>
              <a:latin typeface="Arial"/>
            </a:endParaRPr>
          </a:p>
          <a:p>
            <a:pPr marL="2592000" lvl="5"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Sixth Outline Level</a:t>
            </a:r>
            <a:endParaRPr lang="en-GB" sz="2180" b="0" u="none" strike="noStrike">
              <a:solidFill>
                <a:srgbClr val="009BDD"/>
              </a:solidFill>
              <a:effectLst/>
              <a:uFillTx/>
              <a:latin typeface="Arial"/>
            </a:endParaRPr>
          </a:p>
          <a:p>
            <a:pPr marL="3024000" lvl="6" indent="-216000" algn="l">
              <a:spcBef>
                <a:spcPts val="190"/>
              </a:spcBef>
              <a:buClr>
                <a:srgbClr val="000000"/>
              </a:buClr>
              <a:buSzPct val="45000"/>
              <a:buFont typeface="Wingdings" charset="2"/>
              <a:buChar char=""/>
            </a:pPr>
            <a:r>
              <a:rPr lang="en-GB" sz="2180" b="0" u="none" strike="noStrike">
                <a:solidFill>
                  <a:srgbClr val="009BDD"/>
                </a:solidFill>
                <a:effectLst/>
                <a:uFillTx/>
                <a:latin typeface="Arial"/>
              </a:rPr>
              <a:t>Seventh Outline Level</a:t>
            </a:r>
            <a:endParaRPr lang="en-GB" sz="2180" b="0" u="none" strike="noStrike">
              <a:solidFill>
                <a:srgbClr val="009BDD"/>
              </a:solidFill>
              <a:effectLst/>
              <a:uFillTx/>
              <a:latin typeface="Arial"/>
            </a:endParaRPr>
          </a:p>
        </p:txBody>
      </p:sp>
      <p:sp>
        <p:nvSpPr>
          <p:cNvPr id="94" name="PlaceHolder 3"/>
          <p:cNvSpPr>
            <a:spLocks noGrp="1"/>
          </p:cNvSpPr>
          <p:nvPr>
            <p:ph type="ftr" idx="24"/>
          </p:nvPr>
        </p:nvSpPr>
        <p:spPr>
          <a:xfrm>
            <a:off x="3102120" y="4735440"/>
            <a:ext cx="2936160" cy="323640"/>
          </a:xfrm>
          <a:prstGeom prst="rect">
            <a:avLst/>
          </a:prstGeom>
          <a:noFill/>
          <a:ln w="0">
            <a:noFill/>
          </a:ln>
        </p:spPr>
        <p:txBody>
          <a:bodyPr lIns="0" tIns="0" rIns="0" bIns="0" anchor="t">
            <a:noAutofit/>
          </a:bodyPr>
          <a:lstStyle>
            <a:lvl1pPr indent="0" algn="ctr">
              <a:lnSpc>
                <a:spcPct val="100000"/>
              </a:lnSpc>
              <a:buNone/>
              <a:tabLst>
                <a:tab pos="0" algn="l"/>
              </a:tabLst>
              <a:defRPr lang="en-GB" sz="1400" b="0" u="none" strike="noStrike">
                <a:solidFill>
                  <a:srgbClr val="FFFFFF"/>
                </a:solidFill>
                <a:effectLst/>
                <a:uFillTx/>
                <a:latin typeface="Times New Roman"/>
              </a:defRPr>
            </a:lvl1pPr>
          </a:lstStyle>
          <a:p>
            <a:pPr indent="0" algn="ctr">
              <a:lnSpc>
                <a:spcPct val="100000"/>
              </a:lnSpc>
              <a:buNone/>
              <a:tabLst>
                <a:tab pos="0" algn="l"/>
              </a:tabLst>
            </a:pPr>
            <a:r>
              <a:rPr lang="en-GB" sz="1400" b="0" u="none" strike="noStrike">
                <a:solidFill>
                  <a:srgbClr val="FFFFFF"/>
                </a:solidFill>
                <a:effectLst/>
                <a:uFillTx/>
                <a:latin typeface="Times New Roman"/>
              </a:rPr>
              <a:t>&lt;footer&gt;</a:t>
            </a:r>
            <a:endParaRPr lang="en-GB" sz="1400" b="0" u="none" strike="noStrike">
              <a:solidFill>
                <a:srgbClr val="000000"/>
              </a:solidFill>
              <a:effectLst/>
              <a:uFillTx/>
              <a:latin typeface="Times New Roman"/>
            </a:endParaRPr>
          </a:p>
        </p:txBody>
      </p:sp>
      <p:sp>
        <p:nvSpPr>
          <p:cNvPr id="95" name="PlaceHolder 4"/>
          <p:cNvSpPr>
            <a:spLocks noGrp="1"/>
          </p:cNvSpPr>
          <p:nvPr>
            <p:ph type="sldNum" idx="25"/>
          </p:nvPr>
        </p:nvSpPr>
        <p:spPr>
          <a:xfrm>
            <a:off x="6694560" y="4735440"/>
            <a:ext cx="2119680" cy="323640"/>
          </a:xfrm>
          <a:prstGeom prst="rect">
            <a:avLst/>
          </a:prstGeom>
          <a:noFill/>
          <a:ln w="0">
            <a:noFill/>
          </a:ln>
        </p:spPr>
        <p:txBody>
          <a:bodyPr lIns="0" tIns="0" rIns="0" bIns="0" anchor="t">
            <a:noAutofit/>
          </a:bodyPr>
          <a:lstStyle>
            <a:lvl1pPr indent="0" algn="r">
              <a:lnSpc>
                <a:spcPct val="100000"/>
              </a:lnSpc>
              <a:buNone/>
              <a:tabLst>
                <a:tab pos="0" algn="l"/>
              </a:tabLst>
              <a:defRPr lang="en-GB" sz="1400" b="0" u="none" strike="noStrike">
                <a:solidFill>
                  <a:srgbClr val="FFFFFF"/>
                </a:solidFill>
                <a:effectLst/>
                <a:uFillTx/>
                <a:latin typeface="Times New Roman"/>
              </a:defRPr>
            </a:lvl1pPr>
          </a:lstStyle>
          <a:p>
            <a:pPr indent="0" algn="r">
              <a:lnSpc>
                <a:spcPct val="100000"/>
              </a:lnSpc>
              <a:buNone/>
              <a:tabLst>
                <a:tab pos="0" algn="l"/>
              </a:tabLst>
            </a:pPr>
            <a:fld id="{16144180-9CB3-4A63-B558-5C7C98688D2C}" type="slidenum">
              <a:rPr lang="en-GB" sz="1400" b="0" u="none" strike="noStrike">
                <a:solidFill>
                  <a:srgbClr val="FFFFFF"/>
                </a:solidFill>
                <a:effectLst/>
                <a:uFillTx/>
                <a:latin typeface="Times New Roman"/>
              </a:rPr>
              <a:t>&lt;number&gt;</a:t>
            </a:fld>
            <a:endParaRPr lang="en-GB" sz="1400" b="0" u="none" strike="noStrike">
              <a:solidFill>
                <a:srgbClr val="000000"/>
              </a:solidFill>
              <a:effectLst/>
              <a:uFillTx/>
              <a:latin typeface="Times New Roman"/>
            </a:endParaRPr>
          </a:p>
        </p:txBody>
      </p:sp>
      <p:sp>
        <p:nvSpPr>
          <p:cNvPr id="96" name="PlaceHolder 5"/>
          <p:cNvSpPr>
            <a:spLocks noGrp="1"/>
          </p:cNvSpPr>
          <p:nvPr>
            <p:ph type="dt" idx="26"/>
          </p:nvPr>
        </p:nvSpPr>
        <p:spPr>
          <a:xfrm>
            <a:off x="326520" y="4735440"/>
            <a:ext cx="2119680" cy="323640"/>
          </a:xfrm>
          <a:prstGeom prst="rect">
            <a:avLst/>
          </a:prstGeom>
          <a:noFill/>
          <a:ln w="0">
            <a:noFill/>
          </a:ln>
        </p:spPr>
        <p:txBody>
          <a:bodyPr lIns="0" tIns="0" rIns="0" bIns="0" anchor="t">
            <a:noAutofit/>
          </a:bodyPr>
          <a:lstStyle>
            <a:lvl1pPr indent="0" algn="l">
              <a:buNone/>
              <a:defRPr lang="en-GB" sz="1400" b="0" u="none" strike="noStrike">
                <a:solidFill>
                  <a:srgbClr val="000000"/>
                </a:solidFill>
                <a:effectLst/>
                <a:uFillTx/>
                <a:latin typeface="Times New Roman"/>
              </a:defRPr>
            </a:lvl1pPr>
          </a:lstStyle>
          <a:p>
            <a:pPr indent="0" algn="l">
              <a:buNone/>
            </a:pPr>
            <a:r>
              <a:rPr lang="en-GB" sz="1400" b="0" u="none" strike="noStrike">
                <a:solidFill>
                  <a:srgbClr val="000000"/>
                </a:solidFill>
                <a:effectLst/>
                <a:uFillTx/>
                <a:latin typeface="Times New Roman"/>
              </a:rPr>
              <a:t>&lt;date/time&gt;</a:t>
            </a:r>
            <a:endParaRPr lang="en-GB"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78" r:id="rId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5.xml"/>
</Relationships>
</file>

<file path=ppt/slides/_rels/slide6.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9.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5.xml"/>
</Relationships>
</file>

<file path=ppt/slides/_rels/slide10.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5.xml"/>
</Relationships>
</file>

<file path=ppt/slides/_rels/slide1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120240" y="744480"/>
            <a:ext cx="8517240" cy="2049480"/>
          </a:xfrm>
          <a:prstGeom prst="rect">
            <a:avLst/>
          </a:prstGeom>
          <a:noFill/>
          <a:ln w="0">
            <a:noFill/>
          </a:ln>
        </p:spPr>
        <p:txBody>
          <a:bodyPr lIns="91440" tIns="91440" rIns="91440" bIns="91440" anchor="b">
            <a:normAutofit/>
          </a:bodyPr>
          <a:p>
            <a:pPr indent="0" algn="ctr">
              <a:lnSpc>
                <a:spcPct val="100000"/>
              </a:lnSpc>
              <a:buNone/>
              <a:tabLst>
                <a:tab pos="0" algn="l"/>
              </a:tabLst>
            </a:pPr>
            <a:r>
              <a:rPr lang="en-GB" sz="5200" b="0" u="none" strike="noStrike">
                <a:solidFill>
                  <a:schemeClr val="dk1"/>
                </a:solidFill>
                <a:effectLst/>
                <a:uFillTx/>
                <a:latin typeface="Arial"/>
                <a:ea typeface="Arial"/>
              </a:rPr>
              <a:t>Shack Earthing Safety</a:t>
            </a:r>
            <a:endParaRPr lang="en-GB" sz="5200" b="0" u="none" strike="noStrike">
              <a:solidFill>
                <a:srgbClr val="DD4100"/>
              </a:solidFill>
              <a:effectLst/>
              <a:uFillTx/>
              <a:latin typeface="Arial"/>
            </a:endParaRPr>
          </a:p>
        </p:txBody>
      </p:sp>
      <p:sp>
        <p:nvSpPr>
          <p:cNvPr id="100" name="PlaceHolder 2"/>
          <p:cNvSpPr>
            <a:spLocks noGrp="1"/>
          </p:cNvSpPr>
          <p:nvPr>
            <p:ph type="subTitle"/>
          </p:nvPr>
        </p:nvSpPr>
        <p:spPr>
          <a:xfrm>
            <a:off x="95760" y="2834280"/>
            <a:ext cx="8517240" cy="789480"/>
          </a:xfrm>
          <a:prstGeom prst="rect">
            <a:avLst/>
          </a:prstGeom>
          <a:noFill/>
          <a:ln w="0">
            <a:noFill/>
          </a:ln>
        </p:spPr>
        <p:txBody>
          <a:bodyPr lIns="91440" tIns="91440" rIns="91440" bIns="91440" anchor="t">
            <a:normAutofit/>
          </a:bodyPr>
          <a:p>
            <a:pPr indent="0" algn="ctr">
              <a:lnSpc>
                <a:spcPct val="100000"/>
              </a:lnSpc>
              <a:spcBef>
                <a:spcPts val="961"/>
              </a:spcBef>
              <a:buNone/>
              <a:tabLst>
                <a:tab pos="0" algn="l"/>
              </a:tabLst>
            </a:pPr>
            <a:r>
              <a:rPr lang="en-GB" sz="2800" b="0" u="none" strike="noStrike">
                <a:solidFill>
                  <a:schemeClr val="dk2"/>
                </a:solidFill>
                <a:effectLst/>
                <a:uFillTx/>
                <a:latin typeface="Arial"/>
                <a:ea typeface="Arial"/>
              </a:rPr>
              <a:t>Trevor G7REV</a:t>
            </a:r>
            <a:endParaRPr lang="en-GB"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Earthing in General</a:t>
            </a:r>
            <a:endParaRPr lang="en-GB" sz="2800" b="0" u="none" strike="noStrike">
              <a:solidFill>
                <a:srgbClr val="DD4100"/>
              </a:solidFill>
              <a:effectLst/>
              <a:uFillTx/>
              <a:latin typeface="Arial"/>
            </a:endParaRPr>
          </a:p>
        </p:txBody>
      </p:sp>
      <p:sp>
        <p:nvSpPr>
          <p:cNvPr id="102" name="PlaceHolder 2"/>
          <p:cNvSpPr>
            <a:spLocks noGrp="1"/>
          </p:cNvSpPr>
          <p:nvPr>
            <p:ph/>
          </p:nvPr>
        </p:nvSpPr>
        <p:spPr>
          <a:xfrm>
            <a:off x="311760" y="1152360"/>
            <a:ext cx="8517240" cy="3413160"/>
          </a:xfrm>
          <a:prstGeom prst="rect">
            <a:avLst/>
          </a:prstGeom>
          <a:noFill/>
          <a:ln w="0">
            <a:noFill/>
          </a:ln>
        </p:spPr>
        <p:txBody>
          <a:bodyPr lIns="91440" tIns="91440" rIns="91440" bIns="91440" anchor="t">
            <a:normAutofit/>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We need to consider earthing as two different systems:</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1 Safety Electrical Earthing (Mains Power)</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2 RF Equipment and Antenna Earthing</a:t>
            </a: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fontScale="85000" lnSpcReduction="9999"/>
          </a:bodyPr>
          <a:p>
            <a:pPr indent="0" algn="l">
              <a:lnSpc>
                <a:spcPct val="115000"/>
              </a:lnSpc>
              <a:spcBef>
                <a:spcPts val="961"/>
              </a:spcBef>
              <a:buNone/>
              <a:tabLst>
                <a:tab pos="0" algn="l"/>
              </a:tabLst>
            </a:pPr>
            <a:r>
              <a:rPr lang="en-GB" sz="2800" b="0" u="none" strike="noStrike">
                <a:solidFill>
                  <a:schemeClr val="dk2"/>
                </a:solidFill>
                <a:effectLst/>
                <a:uFillTx/>
                <a:latin typeface="Arial"/>
                <a:ea typeface="Arial"/>
              </a:rPr>
              <a:t>Once Upon a Time…</a:t>
            </a:r>
            <a:endParaRPr lang="en-GB" sz="2800" b="0" u="none" strike="noStrike">
              <a:solidFill>
                <a:srgbClr val="DD4100"/>
              </a:solidFill>
              <a:effectLst/>
              <a:uFillTx/>
              <a:latin typeface="Arial"/>
            </a:endParaRPr>
          </a:p>
        </p:txBody>
      </p:sp>
      <p:sp>
        <p:nvSpPr>
          <p:cNvPr id="104" name="PlaceHolder 2"/>
          <p:cNvSpPr>
            <a:spLocks noGrp="1"/>
          </p:cNvSpPr>
          <p:nvPr>
            <p:ph/>
          </p:nvPr>
        </p:nvSpPr>
        <p:spPr>
          <a:xfrm>
            <a:off x="311760" y="1152360"/>
            <a:ext cx="7066440" cy="3413160"/>
          </a:xfrm>
          <a:prstGeom prst="rect">
            <a:avLst/>
          </a:prstGeom>
          <a:noFill/>
          <a:ln w="0">
            <a:noFill/>
          </a:ln>
        </p:spPr>
        <p:txBody>
          <a:bodyPr lIns="91440" tIns="91440" rIns="91440" bIns="91440" anchor="t">
            <a:normAutofit lnSpcReduction="9999"/>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Houses where illuminated by Gas Lights and Candles.</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Up until the 1950’s Electricity in homes was considered an alternative to Gas lighting, and so only light fittings and possibly one power point were provided in a house.</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As people got more affluent, they bought electric irons, wireless sets, etc, and some of us will remember two pin plug light adaptors being used to power these.</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Most equipment was metal cased, and any electrical fault to the case was a fire and shock hazard.</a:t>
            </a: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Safety Electrical Earthing</a:t>
            </a:r>
            <a:endParaRPr lang="en-GB" sz="2800" b="0" u="none" strike="noStrike">
              <a:solidFill>
                <a:srgbClr val="DD4100"/>
              </a:solidFill>
              <a:effectLst/>
              <a:uFillTx/>
              <a:latin typeface="Arial"/>
            </a:endParaRPr>
          </a:p>
        </p:txBody>
      </p:sp>
      <p:sp>
        <p:nvSpPr>
          <p:cNvPr id="106" name="PlaceHolder 2"/>
          <p:cNvSpPr>
            <a:spLocks noGrp="1"/>
          </p:cNvSpPr>
          <p:nvPr>
            <p:ph/>
          </p:nvPr>
        </p:nvSpPr>
        <p:spPr>
          <a:xfrm>
            <a:off x="311760" y="1152360"/>
            <a:ext cx="7066440" cy="3413160"/>
          </a:xfrm>
          <a:prstGeom prst="rect">
            <a:avLst/>
          </a:prstGeom>
          <a:noFill/>
          <a:ln w="0">
            <a:noFill/>
          </a:ln>
        </p:spPr>
        <p:txBody>
          <a:bodyPr lIns="91440" tIns="91440" rIns="91440" bIns="91440" anchor="t">
            <a:normAutofit fontScale="92500" lnSpcReduction="9999"/>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The solution to the shock risk was to tie all exposed metal work to an earthing point, so any case fault could not raise the case voltage above earth potential, and the fault current could ‘Blow’ the fuse.</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Hence the three pin mains plug was born.</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Originally the 2 amp, 5 amp, and 15 amp round pin plugs were used.</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Later, the now standard, 13 amp square pin plug was introduced.</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So the consumer did not have to pay to have an earth rod installed at their premises, the supply authority provided a central earth point at the substation.</a:t>
            </a: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Safety Electrical Earthing</a:t>
            </a:r>
            <a:endParaRPr lang="en-GB" sz="2800" b="0" u="none" strike="noStrike">
              <a:solidFill>
                <a:srgbClr val="DD4100"/>
              </a:solidFill>
              <a:effectLst/>
              <a:uFillTx/>
              <a:latin typeface="Arial"/>
            </a:endParaRPr>
          </a:p>
        </p:txBody>
      </p:sp>
      <p:sp>
        <p:nvSpPr>
          <p:cNvPr id="108" name="PlaceHolder 2"/>
          <p:cNvSpPr>
            <a:spLocks noGrp="1"/>
          </p:cNvSpPr>
          <p:nvPr>
            <p:ph/>
          </p:nvPr>
        </p:nvSpPr>
        <p:spPr>
          <a:xfrm>
            <a:off x="311760" y="1168560"/>
            <a:ext cx="4257000" cy="3413160"/>
          </a:xfrm>
          <a:prstGeom prst="rect">
            <a:avLst/>
          </a:prstGeom>
          <a:noFill/>
          <a:ln w="0">
            <a:noFill/>
          </a:ln>
        </p:spPr>
        <p:txBody>
          <a:bodyPr lIns="91440" tIns="91440" rIns="91440" bIns="91440" anchor="t">
            <a:normAutofit/>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This original system was called TN-S</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TN Terra(Earthed) Neutral</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S Separate earth conductor</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It normally used the lead sheath of the supply cable as the Earth conductor.</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endParaRPr lang="en-GB" sz="1800" b="0" u="none" strike="noStrike">
              <a:solidFill>
                <a:srgbClr val="009BDD"/>
              </a:solidFill>
              <a:effectLst/>
              <a:uFillTx/>
              <a:latin typeface="Arial"/>
            </a:endParaRPr>
          </a:p>
        </p:txBody>
      </p:sp>
      <p:pic>
        <p:nvPicPr>
          <p:cNvPr id="109" name="Google Shape;81;p17"/>
          <p:cNvPicPr/>
          <p:nvPr/>
        </p:nvPicPr>
        <p:blipFill>
          <a:blip r:embed="rId1"/>
          <a:stretch/>
        </p:blipFill>
        <p:spPr>
          <a:xfrm>
            <a:off x="5040000" y="1440000"/>
            <a:ext cx="4051080" cy="257112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Safety Electrical Earthing</a:t>
            </a:r>
            <a:endParaRPr lang="en-GB" sz="2800" b="0" u="none" strike="noStrike">
              <a:solidFill>
                <a:srgbClr val="DD4100"/>
              </a:solidFill>
              <a:effectLst/>
              <a:uFillTx/>
              <a:latin typeface="Arial"/>
            </a:endParaRPr>
          </a:p>
        </p:txBody>
      </p:sp>
      <p:sp>
        <p:nvSpPr>
          <p:cNvPr id="111" name="PlaceHolder 2"/>
          <p:cNvSpPr>
            <a:spLocks noGrp="1"/>
          </p:cNvSpPr>
          <p:nvPr>
            <p:ph/>
          </p:nvPr>
        </p:nvSpPr>
        <p:spPr>
          <a:xfrm>
            <a:off x="311760" y="1152360"/>
            <a:ext cx="4290480" cy="3413160"/>
          </a:xfrm>
          <a:prstGeom prst="rect">
            <a:avLst/>
          </a:prstGeom>
          <a:noFill/>
          <a:ln w="0">
            <a:noFill/>
          </a:ln>
        </p:spPr>
        <p:txBody>
          <a:bodyPr lIns="91440" tIns="91440" rIns="91440" bIns="91440" anchor="t">
            <a:normAutofit fontScale="85000" lnSpcReduction="19999"/>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As Lead Covered cables were discontinued in the late 1960’s there was a need to come up with another way of carrying the Earthing conductor.  This is the TN-C-S</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TN Terra(Earthed) Neutral</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C Common Earth Wire with Neutral, regularly Earthed.</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S Separate earth conductor</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The earth in the premises is still a separate conductor.</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This is also called PME.</a:t>
            </a:r>
            <a:endParaRPr lang="en-GB" sz="1800" b="0" u="none" strike="noStrike">
              <a:solidFill>
                <a:srgbClr val="009BDD"/>
              </a:solidFill>
              <a:effectLst/>
              <a:uFillTx/>
              <a:latin typeface="Arial"/>
            </a:endParaRPr>
          </a:p>
        </p:txBody>
      </p:sp>
      <p:pic>
        <p:nvPicPr>
          <p:cNvPr id="112" name="Google Shape;88;p18"/>
          <p:cNvPicPr/>
          <p:nvPr/>
        </p:nvPicPr>
        <p:blipFill>
          <a:blip r:embed="rId1"/>
          <a:stretch/>
        </p:blipFill>
        <p:spPr>
          <a:xfrm>
            <a:off x="4860000" y="1473840"/>
            <a:ext cx="4230720" cy="251820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PME Special Note</a:t>
            </a:r>
            <a:endParaRPr lang="en-GB" sz="2800" b="0" u="none" strike="noStrike">
              <a:solidFill>
                <a:srgbClr val="DD4100"/>
              </a:solidFill>
              <a:effectLst/>
              <a:uFillTx/>
              <a:latin typeface="Arial"/>
            </a:endParaRPr>
          </a:p>
        </p:txBody>
      </p:sp>
      <p:sp>
        <p:nvSpPr>
          <p:cNvPr id="114" name="PlaceHolder 2"/>
          <p:cNvSpPr>
            <a:spLocks noGrp="1"/>
          </p:cNvSpPr>
          <p:nvPr>
            <p:ph/>
          </p:nvPr>
        </p:nvSpPr>
        <p:spPr>
          <a:xfrm>
            <a:off x="311760" y="1476360"/>
            <a:ext cx="7066440" cy="2446560"/>
          </a:xfrm>
          <a:prstGeom prst="rect">
            <a:avLst/>
          </a:prstGeom>
          <a:noFill/>
          <a:ln w="0">
            <a:noFill/>
          </a:ln>
        </p:spPr>
        <p:txBody>
          <a:bodyPr lIns="91440" tIns="91440" rIns="91440" bIns="91440" anchor="t">
            <a:normAutofit/>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When Undertaking Network Repairs and Modifications most Distribution Network Operators (Electricity Boards) now bond the neutral and earth together, even on old cables.</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It is advised to always treat domestic supplies as PME unless it is definitively proved otherwise.</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360000" y="328320"/>
            <a:ext cx="8161560" cy="391680"/>
          </a:xfrm>
          <a:prstGeom prst="rect">
            <a:avLst/>
          </a:prstGeom>
          <a:noFill/>
          <a:ln w="0">
            <a:noFill/>
          </a:ln>
        </p:spPr>
        <p:txBody>
          <a:bodyPr lIns="0" tIns="0" rIns="0" bIns="0" anchor="ctr">
            <a:spAutoFit/>
          </a:bodyPr>
          <a:p>
            <a:pPr indent="0" algn="l">
              <a:lnSpc>
                <a:spcPct val="100000"/>
              </a:lnSpc>
              <a:buNone/>
              <a:tabLst>
                <a:tab pos="0" algn="l"/>
              </a:tabLst>
            </a:pPr>
            <a:r>
              <a:rPr lang="en-GB" sz="2560" b="0" u="none" strike="noStrike">
                <a:solidFill>
                  <a:srgbClr val="55308D"/>
                </a:solidFill>
                <a:effectLst/>
                <a:uFillTx/>
                <a:latin typeface="Arial"/>
              </a:rPr>
              <a:t>Regulatory Concerns</a:t>
            </a:r>
            <a:endParaRPr lang="en-GB" sz="2560" b="0" u="none" strike="noStrike">
              <a:solidFill>
                <a:srgbClr val="DD4100"/>
              </a:solidFill>
              <a:effectLst/>
              <a:uFillTx/>
              <a:latin typeface="Arial"/>
            </a:endParaRPr>
          </a:p>
        </p:txBody>
      </p:sp>
      <p:sp>
        <p:nvSpPr>
          <p:cNvPr id="116" name="PlaceHolder 2"/>
          <p:cNvSpPr>
            <a:spLocks noGrp="1"/>
          </p:cNvSpPr>
          <p:nvPr>
            <p:ph/>
          </p:nvPr>
        </p:nvSpPr>
        <p:spPr>
          <a:xfrm>
            <a:off x="330840" y="936000"/>
            <a:ext cx="7048080" cy="3058920"/>
          </a:xfrm>
          <a:prstGeom prst="rect">
            <a:avLst/>
          </a:prstGeom>
          <a:noFill/>
          <a:ln w="0">
            <a:noFill/>
          </a:ln>
        </p:spPr>
        <p:txBody>
          <a:bodyPr lIns="0" tIns="0" rIns="0" bIns="0" anchor="t">
            <a:normAutofit/>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It is against the Electricity Supply Acts for anyone not certified to alter the earthing arrangements of an installation.  </a:t>
            </a:r>
            <a:endParaRPr lang="en-GB" sz="1800" b="0" u="none" strike="noStrike">
              <a:solidFill>
                <a:srgbClr val="009BDD"/>
              </a:solidFill>
              <a:effectLst/>
              <a:uFillTx/>
              <a:latin typeface="Arial"/>
            </a:endParaRPr>
          </a:p>
          <a:p>
            <a:pPr indent="0" algn="l">
              <a:lnSpc>
                <a:spcPct val="115000"/>
              </a:lnSpc>
              <a:spcBef>
                <a:spcPts val="1199"/>
              </a:spcBef>
              <a:buNone/>
              <a:tabLst>
                <a:tab pos="0" algn="l"/>
              </a:tabLst>
            </a:pPr>
            <a:r>
              <a:rPr lang="en-GB" sz="1800" b="0" u="none" strike="noStrike">
                <a:solidFill>
                  <a:schemeClr val="dk2"/>
                </a:solidFill>
                <a:effectLst/>
                <a:uFillTx/>
                <a:latin typeface="Arial"/>
                <a:ea typeface="Arial"/>
              </a:rPr>
              <a:t>In England and Wales, Part P of the Building Regulations (Electrical Installations) requires most work done under Part P is notifed to Building Control, and be inspected and tested.</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NB Part P also requires that any additional earth Electrodes shall be notified to the Buildings Inspector and must be inspected and tested.</a:t>
            </a: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The Problems with a TN-C-S System</a:t>
            </a:r>
            <a:endParaRPr lang="en-GB" sz="2800" b="0" u="none" strike="noStrike">
              <a:solidFill>
                <a:srgbClr val="DD4100"/>
              </a:solidFill>
              <a:effectLst/>
              <a:uFillTx/>
              <a:latin typeface="Arial"/>
            </a:endParaRPr>
          </a:p>
        </p:txBody>
      </p:sp>
      <p:sp>
        <p:nvSpPr>
          <p:cNvPr id="118" name="PlaceHolder 2"/>
          <p:cNvSpPr>
            <a:spLocks noGrp="1"/>
          </p:cNvSpPr>
          <p:nvPr>
            <p:ph/>
          </p:nvPr>
        </p:nvSpPr>
        <p:spPr>
          <a:xfrm>
            <a:off x="311760" y="1152360"/>
            <a:ext cx="4257000" cy="3413160"/>
          </a:xfrm>
          <a:prstGeom prst="rect">
            <a:avLst/>
          </a:prstGeom>
          <a:noFill/>
          <a:ln w="0">
            <a:noFill/>
          </a:ln>
        </p:spPr>
        <p:txBody>
          <a:bodyPr lIns="91440" tIns="91440" rIns="91440" bIns="91440" anchor="t">
            <a:normAutofit/>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If the common Earth Neutral Conductor breaks, then all the return current from all equipment can only return to the transformer via the earth.</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It will take the lowest resistance path to earth, even if it is your earth spike via your transceiver!</a:t>
            </a:r>
            <a:endParaRPr lang="en-GB" sz="1800" b="0" u="none" strike="noStrike">
              <a:solidFill>
                <a:srgbClr val="009BDD"/>
              </a:solidFill>
              <a:effectLst/>
              <a:uFillTx/>
              <a:latin typeface="Arial"/>
            </a:endParaRPr>
          </a:p>
        </p:txBody>
      </p:sp>
      <p:pic>
        <p:nvPicPr>
          <p:cNvPr id="119" name="Google Shape;101;p20"/>
          <p:cNvPicPr/>
          <p:nvPr/>
        </p:nvPicPr>
        <p:blipFill>
          <a:blip r:embed="rId1"/>
          <a:stretch/>
        </p:blipFill>
        <p:spPr>
          <a:xfrm>
            <a:off x="4577040" y="1574280"/>
            <a:ext cx="4511520" cy="243828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type="title"/>
          </p:nvPr>
        </p:nvSpPr>
        <p:spPr>
          <a:xfrm>
            <a:off x="476280" y="306360"/>
            <a:ext cx="8161560" cy="428760"/>
          </a:xfrm>
          <a:prstGeom prst="rect">
            <a:avLst/>
          </a:prstGeom>
          <a:noFill/>
          <a:ln w="0">
            <a:noFill/>
          </a:ln>
        </p:spPr>
        <p:txBody>
          <a:bodyPr lIns="0" tIns="0" rIns="0" bIns="0" anchor="ctr">
            <a:spAutoFit/>
          </a:bodyPr>
          <a:p>
            <a:pPr indent="0" algn="l">
              <a:lnSpc>
                <a:spcPct val="100000"/>
              </a:lnSpc>
              <a:buNone/>
              <a:tabLst>
                <a:tab pos="0" algn="l"/>
              </a:tabLst>
            </a:pPr>
            <a:r>
              <a:rPr lang="en-GB" sz="2800" b="0" u="none" strike="noStrike">
                <a:solidFill>
                  <a:schemeClr val="dk1"/>
                </a:solidFill>
                <a:effectLst/>
                <a:uFillTx/>
                <a:latin typeface="Arial"/>
                <a:ea typeface="Arial"/>
              </a:rPr>
              <a:t>The Problems with a TN-C-S System</a:t>
            </a:r>
            <a:endParaRPr lang="en-GB" sz="2800" b="0" u="none" strike="noStrike">
              <a:solidFill>
                <a:srgbClr val="DD4100"/>
              </a:solidFill>
              <a:effectLst/>
              <a:uFillTx/>
              <a:latin typeface="Arial"/>
            </a:endParaRPr>
          </a:p>
        </p:txBody>
      </p:sp>
      <p:sp>
        <p:nvSpPr>
          <p:cNvPr id="121" name="PlaceHolder 2"/>
          <p:cNvSpPr>
            <a:spLocks noGrp="1"/>
          </p:cNvSpPr>
          <p:nvPr>
            <p:ph/>
          </p:nvPr>
        </p:nvSpPr>
        <p:spPr>
          <a:xfrm>
            <a:off x="326520" y="2078280"/>
            <a:ext cx="5251320" cy="1699560"/>
          </a:xfrm>
          <a:prstGeom prst="rect">
            <a:avLst/>
          </a:prstGeom>
          <a:noFill/>
          <a:ln w="0">
            <a:noFill/>
          </a:ln>
        </p:spPr>
        <p:txBody>
          <a:bodyPr lIns="0" tIns="0" rIns="0" bIns="0" anchor="t">
            <a:normAutofit/>
          </a:bodyPr>
          <a:p>
            <a:pPr indent="0" algn="l">
              <a:lnSpc>
                <a:spcPct val="100000"/>
              </a:lnSpc>
              <a:spcBef>
                <a:spcPts val="961"/>
              </a:spcBef>
              <a:buNone/>
              <a:tabLst>
                <a:tab pos="0" algn="l"/>
              </a:tabLst>
            </a:pPr>
            <a:r>
              <a:rPr lang="en-GB" sz="2180" b="0" u="none" strike="noStrike">
                <a:solidFill>
                  <a:srgbClr val="111111"/>
                </a:solidFill>
                <a:effectLst/>
                <a:uFillTx/>
                <a:latin typeface="Arial"/>
              </a:rPr>
              <a:t>An example of the building load from a Common Earth Neutral Fault finding the best path to Earth via an immersion heater tank!</a:t>
            </a:r>
            <a:endParaRPr lang="en-GB" sz="2180" b="0" u="none" strike="noStrike">
              <a:solidFill>
                <a:srgbClr val="009BDD"/>
              </a:solidFill>
              <a:effectLst/>
              <a:uFillTx/>
              <a:latin typeface="Arial"/>
            </a:endParaRPr>
          </a:p>
        </p:txBody>
      </p:sp>
      <p:pic>
        <p:nvPicPr>
          <p:cNvPr id="122" name=""/>
          <p:cNvPicPr/>
          <p:nvPr/>
        </p:nvPicPr>
        <p:blipFill>
          <a:blip r:embed="rId1"/>
          <a:stretch/>
        </p:blipFill>
        <p:spPr>
          <a:xfrm>
            <a:off x="6024960" y="1321920"/>
            <a:ext cx="2972880" cy="3535920"/>
          </a:xfrm>
          <a:prstGeom prst="rect">
            <a:avLst/>
          </a:prstGeom>
          <a:noFill/>
          <a:ln w="3816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297000" y="178560"/>
            <a:ext cx="8161560" cy="398160"/>
          </a:xfrm>
          <a:prstGeom prst="rect">
            <a:avLst/>
          </a:prstGeom>
          <a:noFill/>
          <a:ln w="0">
            <a:noFill/>
          </a:ln>
        </p:spPr>
        <p:txBody>
          <a:bodyPr lIns="0" tIns="0" rIns="0" bIns="0" anchor="ctr">
            <a:spAutoFit/>
          </a:bodyPr>
          <a:p>
            <a:pPr indent="0" algn="l">
              <a:lnSpc>
                <a:spcPct val="100000"/>
              </a:lnSpc>
              <a:buNone/>
              <a:tabLst>
                <a:tab pos="0" algn="l"/>
              </a:tabLst>
            </a:pPr>
            <a:r>
              <a:rPr lang="en-GB" sz="2800" b="0" u="none" strike="noStrike">
                <a:solidFill>
                  <a:schemeClr val="dk1"/>
                </a:solidFill>
                <a:effectLst/>
                <a:uFillTx/>
                <a:latin typeface="Arial"/>
                <a:ea typeface="Arial"/>
              </a:rPr>
              <a:t>Safety Electrical Earthing</a:t>
            </a:r>
            <a:endParaRPr lang="en-GB" sz="2800" b="0" u="none" strike="noStrike">
              <a:solidFill>
                <a:srgbClr val="DD4100"/>
              </a:solidFill>
              <a:effectLst/>
              <a:uFillTx/>
              <a:latin typeface="Arial"/>
            </a:endParaRPr>
          </a:p>
        </p:txBody>
      </p:sp>
      <p:sp>
        <p:nvSpPr>
          <p:cNvPr id="124" name="PlaceHolder 2"/>
          <p:cNvSpPr>
            <a:spLocks noGrp="1"/>
          </p:cNvSpPr>
          <p:nvPr>
            <p:ph/>
          </p:nvPr>
        </p:nvSpPr>
        <p:spPr>
          <a:xfrm>
            <a:off x="326520" y="720000"/>
            <a:ext cx="4172040" cy="3952080"/>
          </a:xfrm>
          <a:prstGeom prst="rect">
            <a:avLst/>
          </a:prstGeom>
          <a:noFill/>
          <a:ln w="0">
            <a:noFill/>
          </a:ln>
        </p:spPr>
        <p:txBody>
          <a:bodyPr lIns="0" tIns="0" rIns="0" bIns="0" anchor="t">
            <a:normAutofit/>
          </a:bodyPr>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What happens if there is a problem with the earthing, or there is a better earth is introduced by Water or Gas pipes, etc?</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There is a danger of shock between the exposed metalwork, and the pipes.</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Every conductor (Pipes etc) entering a building must also be connected to the electrical earth so they are at the same potential. </a:t>
            </a:r>
            <a:endParaRPr lang="en-GB" sz="1800" b="0" u="none" strike="noStrike">
              <a:solidFill>
                <a:srgbClr val="009BDD"/>
              </a:solidFill>
              <a:effectLst/>
              <a:uFillTx/>
              <a:latin typeface="Arial"/>
            </a:endParaRPr>
          </a:p>
        </p:txBody>
      </p:sp>
      <p:pic>
        <p:nvPicPr>
          <p:cNvPr id="125" name="Google Shape;80;p17"/>
          <p:cNvPicPr/>
          <p:nvPr/>
        </p:nvPicPr>
        <p:blipFill>
          <a:blip r:embed="rId1"/>
          <a:stretch/>
        </p:blipFill>
        <p:spPr>
          <a:xfrm>
            <a:off x="4860000" y="1620000"/>
            <a:ext cx="4318560" cy="244008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Antenna and RF Equipment Earthing</a:t>
            </a:r>
            <a:endParaRPr lang="en-GB" sz="2800" b="0" u="none" strike="noStrike">
              <a:solidFill>
                <a:srgbClr val="DD4100"/>
              </a:solidFill>
              <a:effectLst/>
              <a:uFillTx/>
              <a:latin typeface="Arial"/>
            </a:endParaRPr>
          </a:p>
        </p:txBody>
      </p:sp>
      <p:sp>
        <p:nvSpPr>
          <p:cNvPr id="127" name="PlaceHolder 2"/>
          <p:cNvSpPr>
            <a:spLocks noGrp="1"/>
          </p:cNvSpPr>
          <p:nvPr>
            <p:ph/>
          </p:nvPr>
        </p:nvSpPr>
        <p:spPr>
          <a:xfrm>
            <a:off x="311760" y="1152360"/>
            <a:ext cx="8517240" cy="3413160"/>
          </a:xfrm>
          <a:prstGeom prst="rect">
            <a:avLst/>
          </a:prstGeom>
          <a:noFill/>
          <a:ln w="0">
            <a:noFill/>
          </a:ln>
        </p:spPr>
        <p:txBody>
          <a:bodyPr lIns="91440" tIns="91440" rIns="91440" bIns="91440" anchor="t">
            <a:normAutofit/>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Why do we need to provide RF Earthing?</a:t>
            </a:r>
            <a:endParaRPr lang="en-GB" sz="1800" b="0" u="none" strike="noStrike">
              <a:solidFill>
                <a:srgbClr val="009BDD"/>
              </a:solidFill>
              <a:effectLst/>
              <a:uFillTx/>
              <a:latin typeface="Arial"/>
            </a:endParaRPr>
          </a:p>
          <a:p>
            <a:pPr marL="457200" indent="-343080" algn="l">
              <a:lnSpc>
                <a:spcPct val="115000"/>
              </a:lnSpc>
              <a:spcBef>
                <a:spcPts val="1199"/>
              </a:spcBef>
              <a:buClr>
                <a:srgbClr val="595959"/>
              </a:buClr>
              <a:buSzPct val="45000"/>
              <a:buFont typeface="Arial"/>
              <a:buChar char="●"/>
              <a:tabLst>
                <a:tab pos="0" algn="l"/>
              </a:tabLst>
            </a:pPr>
            <a:r>
              <a:rPr lang="en-GB" sz="1800" b="0" u="none" strike="noStrike">
                <a:solidFill>
                  <a:schemeClr val="dk2"/>
                </a:solidFill>
                <a:effectLst/>
                <a:uFillTx/>
                <a:latin typeface="Arial"/>
                <a:ea typeface="Arial"/>
              </a:rPr>
              <a:t>To provide a counterpoise for Vertical and End Fed Antennas</a:t>
            </a:r>
            <a:endParaRPr lang="en-GB" sz="1800" b="0" u="none" strike="noStrike">
              <a:solidFill>
                <a:srgbClr val="009BDD"/>
              </a:solidFill>
              <a:effectLst/>
              <a:uFillTx/>
              <a:latin typeface="Arial"/>
            </a:endParaRPr>
          </a:p>
          <a:p>
            <a:pPr marL="457200" indent="-343080" algn="l">
              <a:lnSpc>
                <a:spcPct val="115000"/>
              </a:lnSpc>
              <a:spcBef>
                <a:spcPts val="961"/>
              </a:spcBef>
              <a:buClr>
                <a:srgbClr val="595959"/>
              </a:buClr>
              <a:buSzPct val="45000"/>
              <a:buFont typeface="Arial"/>
              <a:buChar char="●"/>
              <a:tabLst>
                <a:tab pos="0" algn="l"/>
              </a:tabLst>
            </a:pPr>
            <a:r>
              <a:rPr lang="en-GB" sz="1800" b="0" u="none" strike="noStrike">
                <a:solidFill>
                  <a:schemeClr val="dk2"/>
                </a:solidFill>
                <a:effectLst/>
                <a:uFillTx/>
                <a:latin typeface="Arial"/>
                <a:ea typeface="Arial"/>
              </a:rPr>
              <a:t>To safely ground return currents from high SWR systems</a:t>
            </a:r>
            <a:endParaRPr lang="en-GB" sz="1800" b="0" u="none" strike="noStrike">
              <a:solidFill>
                <a:srgbClr val="009BDD"/>
              </a:solidFill>
              <a:effectLst/>
              <a:uFillTx/>
              <a:latin typeface="Arial"/>
            </a:endParaRPr>
          </a:p>
          <a:p>
            <a:pPr marL="457200" indent="-343080" algn="l">
              <a:lnSpc>
                <a:spcPct val="115000"/>
              </a:lnSpc>
              <a:spcBef>
                <a:spcPts val="961"/>
              </a:spcBef>
              <a:buClr>
                <a:srgbClr val="595959"/>
              </a:buClr>
              <a:buSzPct val="45000"/>
              <a:buFont typeface="Arial"/>
              <a:buChar char="●"/>
              <a:tabLst>
                <a:tab pos="0" algn="l"/>
              </a:tabLst>
            </a:pPr>
            <a:r>
              <a:rPr lang="en-GB" sz="1800" b="0" u="none" strike="noStrike">
                <a:solidFill>
                  <a:schemeClr val="dk2"/>
                </a:solidFill>
                <a:effectLst/>
                <a:uFillTx/>
                <a:latin typeface="Arial"/>
                <a:ea typeface="Arial"/>
              </a:rPr>
              <a:t>Ground RF in the shack Safely </a:t>
            </a:r>
            <a:endParaRPr lang="en-GB" sz="1800" b="0" u="none" strike="noStrike">
              <a:solidFill>
                <a:srgbClr val="009BDD"/>
              </a:solidFill>
              <a:effectLst/>
              <a:uFillTx/>
              <a:latin typeface="Arial"/>
            </a:endParaRPr>
          </a:p>
          <a:p>
            <a:pPr marL="457200" indent="-343080" algn="l">
              <a:lnSpc>
                <a:spcPct val="115000"/>
              </a:lnSpc>
              <a:spcBef>
                <a:spcPts val="961"/>
              </a:spcBef>
              <a:buClr>
                <a:srgbClr val="595959"/>
              </a:buClr>
              <a:buSzPct val="45000"/>
              <a:buFont typeface="Arial"/>
              <a:buChar char="●"/>
              <a:tabLst>
                <a:tab pos="0" algn="l"/>
              </a:tabLst>
            </a:pPr>
            <a:r>
              <a:rPr lang="en-GB" sz="1800" b="0" u="none" strike="noStrike">
                <a:solidFill>
                  <a:schemeClr val="dk2"/>
                </a:solidFill>
                <a:effectLst/>
                <a:uFillTx/>
                <a:latin typeface="Arial"/>
                <a:ea typeface="Arial"/>
              </a:rPr>
              <a:t>Safety earth for RF Cable faults</a:t>
            </a: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Problems with Earth Spikes</a:t>
            </a:r>
            <a:endParaRPr lang="en-GB" sz="2800" b="0" u="none" strike="noStrike">
              <a:solidFill>
                <a:srgbClr val="DD4100"/>
              </a:solidFill>
              <a:effectLst/>
              <a:uFillTx/>
              <a:latin typeface="Arial"/>
            </a:endParaRPr>
          </a:p>
        </p:txBody>
      </p:sp>
      <p:sp>
        <p:nvSpPr>
          <p:cNvPr id="129" name="PlaceHolder 2"/>
          <p:cNvSpPr>
            <a:spLocks noGrp="1"/>
          </p:cNvSpPr>
          <p:nvPr>
            <p:ph/>
          </p:nvPr>
        </p:nvSpPr>
        <p:spPr>
          <a:xfrm>
            <a:off x="311760" y="1152360"/>
            <a:ext cx="7066440" cy="3413160"/>
          </a:xfrm>
          <a:prstGeom prst="rect">
            <a:avLst/>
          </a:prstGeom>
          <a:noFill/>
          <a:ln w="0">
            <a:noFill/>
          </a:ln>
        </p:spPr>
        <p:txBody>
          <a:bodyPr lIns="91440" tIns="91440" rIns="91440" bIns="91440" anchor="t">
            <a:normAutofit/>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If you have an earth spike, it must be bonded to the mains earth.  Otherwise there is a shock risk between your RF earthed equipment and the cases of your mains earth equipment.</a:t>
            </a:r>
            <a:endParaRPr lang="en-GB" sz="1800" b="0" u="none" strike="noStrike">
              <a:solidFill>
                <a:srgbClr val="009BDD"/>
              </a:solidFill>
              <a:effectLst/>
              <a:uFillTx/>
              <a:latin typeface="Arial"/>
            </a:endParaRPr>
          </a:p>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Mains earths may be electrically noisy, and connecting this to your shack earth will contaminate your reception.</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A wire from an upstairs transceiver to earth can be high impedance, or resonant in its own right!</a:t>
            </a: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How to Minimise Risks</a:t>
            </a:r>
            <a:endParaRPr lang="en-GB" sz="2800" b="0" u="none" strike="noStrike">
              <a:solidFill>
                <a:srgbClr val="DD4100"/>
              </a:solidFill>
              <a:effectLst/>
              <a:uFillTx/>
              <a:latin typeface="Arial"/>
            </a:endParaRPr>
          </a:p>
        </p:txBody>
      </p:sp>
      <p:sp>
        <p:nvSpPr>
          <p:cNvPr id="131" name="PlaceHolder 2"/>
          <p:cNvSpPr>
            <a:spLocks noGrp="1"/>
          </p:cNvSpPr>
          <p:nvPr>
            <p:ph/>
          </p:nvPr>
        </p:nvSpPr>
        <p:spPr>
          <a:xfrm>
            <a:off x="311760" y="1152360"/>
            <a:ext cx="7066440" cy="3413160"/>
          </a:xfrm>
          <a:prstGeom prst="rect">
            <a:avLst/>
          </a:prstGeom>
          <a:noFill/>
          <a:ln w="0">
            <a:noFill/>
          </a:ln>
        </p:spPr>
        <p:txBody>
          <a:bodyPr lIns="91440" tIns="91440" rIns="91440" bIns="91440" anchor="t">
            <a:normAutofit fontScale="92500" lnSpcReduction="9999"/>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Only use Earth Free antennas (Balanced antennas such as a Dipole)</a:t>
            </a:r>
            <a:endParaRPr lang="en-GB" sz="1800" b="0" u="none" strike="noStrike">
              <a:solidFill>
                <a:srgbClr val="009BDD"/>
              </a:solidFill>
              <a:effectLst/>
              <a:uFillTx/>
              <a:latin typeface="Arial"/>
            </a:endParaRPr>
          </a:p>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Use an ‘Earth Free’ Vertical Antenna mounted clear of the ground, i.e. use a radial system.</a:t>
            </a:r>
            <a:endParaRPr lang="en-GB" sz="1800" b="0" u="none" strike="noStrike">
              <a:solidFill>
                <a:srgbClr val="009BDD"/>
              </a:solidFill>
              <a:effectLst/>
              <a:uFillTx/>
              <a:latin typeface="Arial"/>
            </a:endParaRPr>
          </a:p>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Operate POTA or SOTA</a:t>
            </a:r>
            <a:endParaRPr lang="en-GB" sz="1800" b="0" u="none" strike="noStrike">
              <a:solidFill>
                <a:srgbClr val="009BDD"/>
              </a:solidFill>
              <a:effectLst/>
              <a:uFillTx/>
              <a:latin typeface="Arial"/>
            </a:endParaRPr>
          </a:p>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If you have a detached shack get a qualified person to separate your shack from the mains earth, and use a local earth spike for both Electrical and RF Earthing!</a:t>
            </a:r>
            <a:endParaRPr lang="en-GB" sz="1800" b="0" u="none" strike="noStrike">
              <a:solidFill>
                <a:srgbClr val="009BDD"/>
              </a:solidFill>
              <a:effectLst/>
              <a:uFillTx/>
              <a:latin typeface="Arial"/>
            </a:endParaRPr>
          </a:p>
          <a:p>
            <a:pPr indent="0" algn="l">
              <a:lnSpc>
                <a:spcPct val="115000"/>
              </a:lnSpc>
              <a:spcBef>
                <a:spcPts val="1191"/>
              </a:spcBef>
              <a:spcAft>
                <a:spcPts val="992"/>
              </a:spcAft>
              <a:buNone/>
              <a:tabLst>
                <a:tab pos="0" algn="l"/>
              </a:tabLst>
            </a:pPr>
            <a:r>
              <a:rPr lang="en-GB" sz="1800" b="0" u="none" strike="noStrike">
                <a:solidFill>
                  <a:schemeClr val="dk2"/>
                </a:solidFill>
                <a:effectLst/>
                <a:uFillTx/>
                <a:latin typeface="Arial"/>
                <a:ea typeface="Arial"/>
              </a:rPr>
              <a:t>Use insulated radials embedded in the earth. </a:t>
            </a:r>
            <a:endParaRPr lang="en-GB" sz="1800" b="0" u="none" strike="noStrike">
              <a:solidFill>
                <a:srgbClr val="009BDD"/>
              </a:solidFill>
              <a:effectLst/>
              <a:uFillTx/>
              <a:latin typeface="Arial"/>
            </a:endParaRPr>
          </a:p>
          <a:p>
            <a:pPr indent="0" algn="l">
              <a:lnSpc>
                <a:spcPct val="115000"/>
              </a:lnSpc>
              <a:spcBef>
                <a:spcPts val="1191"/>
              </a:spcBef>
              <a:spcAft>
                <a:spcPts val="992"/>
              </a:spcAft>
              <a:buNone/>
              <a:tabLst>
                <a:tab pos="0" algn="l"/>
              </a:tabLst>
            </a:pPr>
            <a:r>
              <a:rPr lang="en-GB" sz="1800" b="0" u="none" strike="noStrike">
                <a:solidFill>
                  <a:schemeClr val="dk2"/>
                </a:solidFill>
                <a:effectLst/>
                <a:uFillTx/>
                <a:latin typeface="Arial"/>
                <a:ea typeface="Arial"/>
              </a:rPr>
              <a:t>‘Artificial Grounds’  I do not know the legality of these in the UK.</a:t>
            </a: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360000" y="327600"/>
            <a:ext cx="8161560" cy="392400"/>
          </a:xfrm>
          <a:prstGeom prst="rect">
            <a:avLst/>
          </a:prstGeom>
          <a:noFill/>
          <a:ln w="0">
            <a:noFill/>
          </a:ln>
        </p:spPr>
        <p:txBody>
          <a:bodyPr lIns="0" tIns="0" rIns="0" bIns="0" anchor="ctr">
            <a:spAutoFit/>
          </a:bodyPr>
          <a:p>
            <a:pPr indent="0" algn="l">
              <a:lnSpc>
                <a:spcPct val="100000"/>
              </a:lnSpc>
              <a:buNone/>
              <a:tabLst>
                <a:tab pos="0" algn="l"/>
              </a:tabLst>
            </a:pPr>
            <a:r>
              <a:rPr lang="en-GB" sz="2560" b="0" u="none" strike="noStrike">
                <a:solidFill>
                  <a:srgbClr val="55308D"/>
                </a:solidFill>
                <a:effectLst/>
                <a:uFillTx/>
                <a:latin typeface="Arial"/>
              </a:rPr>
              <a:t>Embedded Radials</a:t>
            </a:r>
            <a:endParaRPr lang="en-GB" sz="2560" b="0" u="none" strike="noStrike">
              <a:solidFill>
                <a:srgbClr val="55308D"/>
              </a:solidFill>
              <a:effectLst/>
              <a:uFillTx/>
              <a:latin typeface="Arial"/>
            </a:endParaRPr>
          </a:p>
        </p:txBody>
      </p:sp>
      <p:sp>
        <p:nvSpPr>
          <p:cNvPr id="133" name="PlaceHolder 2"/>
          <p:cNvSpPr>
            <a:spLocks noGrp="1"/>
          </p:cNvSpPr>
          <p:nvPr>
            <p:ph/>
          </p:nvPr>
        </p:nvSpPr>
        <p:spPr>
          <a:xfrm>
            <a:off x="330120" y="998640"/>
            <a:ext cx="7048080" cy="3139560"/>
          </a:xfrm>
          <a:prstGeom prst="rect">
            <a:avLst/>
          </a:prstGeom>
          <a:noFill/>
          <a:ln w="0">
            <a:noFill/>
          </a:ln>
        </p:spPr>
        <p:txBody>
          <a:bodyPr lIns="0" tIns="0" rIns="0" bIns="0" anchor="t">
            <a:normAutofit fontScale="85000" lnSpcReduction="9999"/>
          </a:bodyPr>
          <a:p>
            <a:pPr indent="0" algn="l">
              <a:lnSpc>
                <a:spcPct val="115000"/>
              </a:lnSpc>
              <a:spcBef>
                <a:spcPts val="1191"/>
              </a:spcBef>
              <a:spcAft>
                <a:spcPts val="992"/>
              </a:spcAft>
              <a:buNone/>
              <a:tabLst>
                <a:tab pos="0" algn="l"/>
              </a:tabLst>
            </a:pPr>
            <a:r>
              <a:rPr lang="en-GB" sz="1800" b="0" u="none" strike="noStrike">
                <a:solidFill>
                  <a:schemeClr val="dk2"/>
                </a:solidFill>
                <a:effectLst/>
                <a:uFillTx/>
                <a:latin typeface="Arial"/>
                <a:ea typeface="Arial"/>
              </a:rPr>
              <a:t>If you embed a length of single core cable in the ground it can provide an adequate RF Ground.  The radial must be buried deep enough that the surrounding ground is always wet.</a:t>
            </a:r>
            <a:endParaRPr lang="en-GB" sz="1800" b="0" u="none" strike="noStrike">
              <a:solidFill>
                <a:srgbClr val="009BDD"/>
              </a:solidFill>
              <a:effectLst/>
              <a:uFillTx/>
              <a:latin typeface="Arial"/>
            </a:endParaRPr>
          </a:p>
          <a:p>
            <a:pPr indent="0" algn="l">
              <a:lnSpc>
                <a:spcPct val="115000"/>
              </a:lnSpc>
              <a:spcBef>
                <a:spcPts val="1191"/>
              </a:spcBef>
              <a:spcAft>
                <a:spcPts val="992"/>
              </a:spcAft>
              <a:buNone/>
              <a:tabLst>
                <a:tab pos="0" algn="l"/>
              </a:tabLst>
            </a:pPr>
            <a:r>
              <a:rPr lang="en-GB" sz="1800" b="0" u="none" strike="noStrike">
                <a:solidFill>
                  <a:schemeClr val="dk2"/>
                </a:solidFill>
                <a:effectLst/>
                <a:uFillTx/>
                <a:latin typeface="Arial"/>
                <a:ea typeface="Arial"/>
              </a:rPr>
              <a:t>The capacitance of a buried single core cable to earth is similar to RF58 at 100pF per meter. </a:t>
            </a:r>
            <a:endParaRPr lang="en-GB" sz="1800" b="0" u="none" strike="noStrike">
              <a:solidFill>
                <a:srgbClr val="009BDD"/>
              </a:solidFill>
              <a:effectLst/>
              <a:uFillTx/>
              <a:latin typeface="Arial"/>
            </a:endParaRPr>
          </a:p>
          <a:p>
            <a:pPr indent="0" algn="l">
              <a:lnSpc>
                <a:spcPct val="115000"/>
              </a:lnSpc>
              <a:spcBef>
                <a:spcPts val="1191"/>
              </a:spcBef>
              <a:spcAft>
                <a:spcPts val="992"/>
              </a:spcAft>
              <a:buNone/>
              <a:tabLst>
                <a:tab pos="0" algn="l"/>
              </a:tabLst>
            </a:pPr>
            <a:r>
              <a:rPr lang="en-GB" sz="1800" b="0" u="none" strike="noStrike">
                <a:solidFill>
                  <a:schemeClr val="dk2"/>
                </a:solidFill>
                <a:effectLst/>
                <a:uFillTx/>
                <a:latin typeface="Arial"/>
                <a:ea typeface="Arial"/>
              </a:rPr>
              <a:t>At 1Mhz the reactance is about 15Ohm per meter.  At 50Hz it is 3MOhm.</a:t>
            </a:r>
            <a:endParaRPr lang="en-GB" sz="1800" b="0" u="none" strike="noStrike">
              <a:solidFill>
                <a:srgbClr val="009BDD"/>
              </a:solidFill>
              <a:effectLst/>
              <a:uFillTx/>
              <a:latin typeface="Arial"/>
            </a:endParaRPr>
          </a:p>
          <a:p>
            <a:pPr indent="0" algn="l">
              <a:lnSpc>
                <a:spcPct val="115000"/>
              </a:lnSpc>
              <a:spcBef>
                <a:spcPts val="1191"/>
              </a:spcBef>
              <a:spcAft>
                <a:spcPts val="992"/>
              </a:spcAft>
              <a:buNone/>
              <a:tabLst>
                <a:tab pos="0" algn="l"/>
              </a:tabLst>
            </a:pPr>
            <a:r>
              <a:rPr lang="en-GB" sz="1800" b="0" u="none" strike="noStrike">
                <a:solidFill>
                  <a:schemeClr val="dk2"/>
                </a:solidFill>
                <a:effectLst/>
                <a:uFillTx/>
                <a:latin typeface="Arial"/>
                <a:ea typeface="Arial"/>
              </a:rPr>
              <a:t>The cable is a short circuit at RF, and Insulative at mains frequency. </a:t>
            </a:r>
            <a:endParaRPr lang="en-GB" sz="1800" b="0" u="none" strike="noStrike">
              <a:solidFill>
                <a:srgbClr val="009BDD"/>
              </a:solidFill>
              <a:effectLst/>
              <a:uFillTx/>
              <a:latin typeface="Arial"/>
            </a:endParaRPr>
          </a:p>
          <a:p>
            <a:pPr indent="0" algn="l">
              <a:lnSpc>
                <a:spcPct val="115000"/>
              </a:lnSpc>
              <a:spcBef>
                <a:spcPts val="1191"/>
              </a:spcBef>
              <a:spcAft>
                <a:spcPts val="992"/>
              </a:spcAft>
              <a:buNone/>
              <a:tabLst>
                <a:tab pos="0" algn="l"/>
              </a:tabLst>
            </a:pPr>
            <a:r>
              <a:rPr lang="en-GB" sz="1800" b="0" u="none" strike="noStrike">
                <a:solidFill>
                  <a:schemeClr val="dk2"/>
                </a:solidFill>
                <a:effectLst/>
                <a:uFillTx/>
                <a:latin typeface="Arial"/>
                <a:ea typeface="Arial"/>
              </a:rPr>
              <a:t>Keep this earth separate from any electrical earth. </a:t>
            </a:r>
            <a:endParaRPr lang="en-GB" sz="1800" b="0" u="none" strike="noStrike">
              <a:solidFill>
                <a:srgbClr val="009BDD"/>
              </a:solidFill>
              <a:effectLst/>
              <a:uFillTx/>
              <a:latin typeface="Arial"/>
            </a:endParaRPr>
          </a:p>
          <a:p>
            <a:pPr indent="0" algn="l">
              <a:lnSpc>
                <a:spcPct val="115000"/>
              </a:lnSpc>
              <a:spcBef>
                <a:spcPts val="1191"/>
              </a:spcBef>
              <a:spcAft>
                <a:spcPts val="992"/>
              </a:spcAft>
              <a:buNone/>
              <a:tabLst>
                <a:tab pos="0" algn="l"/>
              </a:tabLst>
            </a:pP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311760" y="444960"/>
            <a:ext cx="8517240" cy="569520"/>
          </a:xfrm>
          <a:prstGeom prst="rect">
            <a:avLst/>
          </a:prstGeom>
          <a:noFill/>
          <a:ln w="0">
            <a:noFill/>
          </a:ln>
        </p:spPr>
        <p:txBody>
          <a:bodyPr lIns="91440" tIns="91440" rIns="91440" bIns="91440" anchor="t">
            <a:normAutofit lnSpcReduction="9999"/>
          </a:bodyPr>
          <a:p>
            <a:pPr indent="0" algn="l">
              <a:lnSpc>
                <a:spcPct val="100000"/>
              </a:lnSpc>
              <a:buNone/>
              <a:tabLst>
                <a:tab pos="0" algn="l"/>
              </a:tabLst>
            </a:pPr>
            <a:r>
              <a:rPr lang="en-GB" sz="2800" b="0" u="none" strike="noStrike">
                <a:solidFill>
                  <a:schemeClr val="dk1"/>
                </a:solidFill>
                <a:effectLst/>
                <a:uFillTx/>
                <a:latin typeface="Arial"/>
                <a:ea typeface="Arial"/>
              </a:rPr>
              <a:t>Important Note</a:t>
            </a:r>
            <a:endParaRPr lang="en-GB" sz="2800" b="0" u="none" strike="noStrike">
              <a:solidFill>
                <a:srgbClr val="DD4100"/>
              </a:solidFill>
              <a:effectLst/>
              <a:uFillTx/>
              <a:latin typeface="Arial"/>
            </a:endParaRPr>
          </a:p>
        </p:txBody>
      </p:sp>
      <p:sp>
        <p:nvSpPr>
          <p:cNvPr id="135" name="PlaceHolder 2"/>
          <p:cNvSpPr>
            <a:spLocks noGrp="1"/>
          </p:cNvSpPr>
          <p:nvPr>
            <p:ph/>
          </p:nvPr>
        </p:nvSpPr>
        <p:spPr>
          <a:xfrm>
            <a:off x="311760" y="1152360"/>
            <a:ext cx="7066440" cy="3413160"/>
          </a:xfrm>
          <a:prstGeom prst="rect">
            <a:avLst/>
          </a:prstGeom>
          <a:noFill/>
          <a:ln w="0">
            <a:noFill/>
          </a:ln>
        </p:spPr>
        <p:txBody>
          <a:bodyPr lIns="91440" tIns="91440" rIns="91440" bIns="91440" anchor="t">
            <a:normAutofit fontScale="85000" lnSpcReduction="9999"/>
          </a:bodyPr>
          <a:p>
            <a:pPr indent="0" algn="l">
              <a:lnSpc>
                <a:spcPct val="115000"/>
              </a:lnSpc>
              <a:spcBef>
                <a:spcPts val="961"/>
              </a:spcBef>
              <a:buNone/>
              <a:tabLst>
                <a:tab pos="0" algn="l"/>
              </a:tabLst>
            </a:pPr>
            <a:r>
              <a:rPr lang="en-GB" sz="1800" b="0" u="none" strike="noStrike">
                <a:solidFill>
                  <a:schemeClr val="dk2"/>
                </a:solidFill>
                <a:effectLst/>
                <a:uFillTx/>
                <a:latin typeface="Arial"/>
                <a:ea typeface="Arial"/>
              </a:rPr>
              <a:t>These notes are just for guidance.</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You need to contact a professional regarding ANY Earthing you provide in your shack.</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See free RSGB Leaflets:</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EMC-Leaflet-7-Earthing-and-the-radio-amateur-Basic-Version-6.6-April-2025</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r>
              <a:rPr lang="en-GB" sz="1800" b="0" u="none" strike="noStrike">
                <a:solidFill>
                  <a:schemeClr val="dk2"/>
                </a:solidFill>
                <a:effectLst/>
                <a:uFillTx/>
                <a:latin typeface="Arial"/>
                <a:ea typeface="Arial"/>
              </a:rPr>
              <a:t>EMC-Leaflet-7-Earthing-and-the-radio-amateur-Advanced-Version-6.8-April-2025</a:t>
            </a: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endParaRPr lang="en-GB" sz="1800" b="0" u="none" strike="noStrike">
              <a:solidFill>
                <a:srgbClr val="009BDD"/>
              </a:solidFill>
              <a:effectLst/>
              <a:uFillTx/>
              <a:latin typeface="Arial"/>
            </a:endParaRPr>
          </a:p>
          <a:p>
            <a:pPr indent="0" algn="l">
              <a:lnSpc>
                <a:spcPct val="115000"/>
              </a:lnSpc>
              <a:spcBef>
                <a:spcPts val="1199"/>
              </a:spcBef>
              <a:spcAft>
                <a:spcPts val="1199"/>
              </a:spcAft>
              <a:buNone/>
              <a:tabLst>
                <a:tab pos="0" algn="l"/>
              </a:tabLst>
            </a:pPr>
            <a:endParaRPr lang="en-GB" sz="1800" b="0" u="none" strike="noStrike">
              <a:solidFill>
                <a:srgbClr val="009BDD"/>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1383</TotalTime>
  <Application>LibreOffice/26.2.5.2$Windows_X86_64 LibreOffice_project/cd7284b4cbbfeb507e630c1aac019f4157393acb</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en-GB</dc:language>
  <cp:lastModifiedBy/>
  <dcterms:modified xsi:type="dcterms:W3CDTF">2026-09-22T18:13:46Z</dcterms:modified>
  <cp:revision>16</cp:revision>
  <dc:subject/>
  <dc:title/>
</cp:coreProperties>
</file>

<file path=docProps/custom.xml><?xml version="1.0" encoding="utf-8"?>
<Properties xmlns="http://schemas.openxmlformats.org/officeDocument/2006/custom-properties" xmlns:vt="http://schemas.openxmlformats.org/officeDocument/2006/docPropsVTypes"/>
</file>