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1" r:id="rId4"/>
    <p:sldId id="262" r:id="rId5"/>
    <p:sldId id="258" r:id="rId6"/>
    <p:sldId id="259" r:id="rId7"/>
    <p:sldId id="260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13" autoAdjust="0"/>
    <p:restoredTop sz="94660"/>
  </p:normalViewPr>
  <p:slideViewPr>
    <p:cSldViewPr snapToGrid="0">
      <p:cViewPr varScale="1">
        <p:scale>
          <a:sx n="120" d="100"/>
          <a:sy n="120" d="100"/>
        </p:scale>
        <p:origin x="23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A73D5B-E626-21F0-75C9-948DCDA5A9B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5DD2496-EC73-0E81-24F9-EEC8FCF4306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186E889-2D88-2AFE-DA30-619777BD31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68C777-67C3-4958-8666-D589654E46A7}" type="datetimeFigureOut">
              <a:rPr lang="en-GB" smtClean="0"/>
              <a:t>02/10/2026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8960B42-61B3-ABAF-A1EE-9B8F645B2D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481DE0F-5E9D-680E-7DC5-E25C283240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BB3E9D-2FB7-4A01-9DC7-E5D18D42B2B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785858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4E46A0-1F2B-3FA4-6FBF-8CDB7A7911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E9B95F2-60EC-6B88-1F51-CFB01CCB657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006EF93-953A-06AD-D12F-E71DFC6653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68C777-67C3-4958-8666-D589654E46A7}" type="datetimeFigureOut">
              <a:rPr lang="en-GB" smtClean="0"/>
              <a:t>02/10/2026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892D778-3A95-F0DD-9336-ABEF17D48A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3329C7B-FE47-DF63-6A7E-E2D136484C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BB3E9D-2FB7-4A01-9DC7-E5D18D42B2B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710313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51128F-880A-DAD3-3ADD-CF4AB9F8EE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B9C6F4C-3F0C-B58A-7F8D-91D4A1057B0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55FECB-F07E-1B7C-E27C-B1035FB0C1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68C777-67C3-4958-8666-D589654E46A7}" type="datetimeFigureOut">
              <a:rPr lang="en-GB" smtClean="0"/>
              <a:t>02/10/2026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EE7D3D6-AD00-9C27-EA4A-403BBDC2C1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08D8790-9FA6-DAEC-84DF-5311D15676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BB3E9D-2FB7-4A01-9DC7-E5D18D42B2B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671186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71C1CC-6DFB-DA9E-4838-567E2B2B5E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EE0B7F4-0127-B06B-EA29-247CC362E75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00FF961-EE44-C53F-CE3B-4B7E3EA2823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52115BD-FEC9-31AB-0634-2C3638E011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68C777-67C3-4958-8666-D589654E46A7}" type="datetimeFigureOut">
              <a:rPr lang="en-GB" smtClean="0"/>
              <a:t>02/10/2026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69E5C0A-BABA-DC31-34CA-45186C4CE7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07589A8-4517-D258-8D48-6CEF982865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BB3E9D-2FB7-4A01-9DC7-E5D18D42B2B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432433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0B3F3E-8424-2C5F-4F3B-9CE23E4CBB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1321DA8-F005-4163-08EF-1928B19823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5C8639C-ACDA-54BB-EBEF-872B63E06CF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6EC07A4-DD67-3703-6038-59C26D153CB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2368C5E-9678-3B50-BE0C-67F333655CE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0B2B4C6-8D13-CE3A-876C-55BF6C3190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68C777-67C3-4958-8666-D589654E46A7}" type="datetimeFigureOut">
              <a:rPr lang="en-GB" smtClean="0"/>
              <a:t>02/10/2026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14D0D7C-82F2-952F-1853-E5E15CE9BC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7DBC9DA-3C04-5C63-81BF-1587A0804D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BB3E9D-2FB7-4A01-9DC7-E5D18D42B2B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079724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37990F-799D-4576-4204-E3719CBB9A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753E192-89BC-4F8C-A423-E4CB8AC649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68C777-67C3-4958-8666-D589654E46A7}" type="datetimeFigureOut">
              <a:rPr lang="en-GB" smtClean="0"/>
              <a:t>02/10/2026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E2CAF11-1A78-41CD-E428-6DDCBD9034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A7EDB6C-5022-C0D6-82A2-76E0306A3E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BB3E9D-2FB7-4A01-9DC7-E5D18D42B2B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794439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784BDD0-9FAB-410B-4CE2-308C243B3D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68C777-67C3-4958-8666-D589654E46A7}" type="datetimeFigureOut">
              <a:rPr lang="en-GB" smtClean="0"/>
              <a:t>02/10/2026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A09B54B-F4A4-B8BB-FB43-08CCDD8ADF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041AF69-1DD8-A336-C663-2C2FE2305A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BB3E9D-2FB7-4A01-9DC7-E5D18D42B2B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162340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D03894-3E90-0E44-AF66-7229ECD8F7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D88ABE-B24F-70A6-9C2A-D105F46051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25E2A95-048F-D847-EEE7-B6F135BB06C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F278578-B575-1E4E-D533-73BAD21880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68C777-67C3-4958-8666-D589654E46A7}" type="datetimeFigureOut">
              <a:rPr lang="en-GB" smtClean="0"/>
              <a:t>02/10/2026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4C77986-D2B8-1579-F895-2114C73043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A01073D-7DDA-063C-70F3-10E0A10802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BB3E9D-2FB7-4A01-9DC7-E5D18D42B2B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089718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C4503E-E768-76FC-3622-018E7C4397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F8D864E-3192-D715-FE0D-DCA4D54C380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70B5AC7-F863-A51A-558B-F06F4632B87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33C3300-C303-EB44-EB60-D0FE8317C3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68C777-67C3-4958-8666-D589654E46A7}" type="datetimeFigureOut">
              <a:rPr lang="en-GB" smtClean="0"/>
              <a:t>02/10/2026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F039756-7F2E-F3F4-453E-B2C946F2A2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BC7CA07-CE92-31A3-5E9A-FC97A2E35C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BB3E9D-2FB7-4A01-9DC7-E5D18D42B2B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508835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D2B6F0-AA90-BD30-D185-9F73E9575E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9AC04A1-3C7D-CA82-CCB0-BF546BB57BD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4F2362F-CA4F-F4C7-6868-CD74288758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68C777-67C3-4958-8666-D589654E46A7}" type="datetimeFigureOut">
              <a:rPr lang="en-GB" smtClean="0"/>
              <a:t>02/10/2026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D36C02F-C9E3-C95B-0027-4882395693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55AF0EB-DAD9-85FB-5A2F-99B239056A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BB3E9D-2FB7-4A01-9DC7-E5D18D42B2B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292536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306BD13-83D5-7BF2-6156-834CF0E97A7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F8292EC-3499-47A5-AB0F-6AE677C23C0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32C5D77-1396-D8FC-A58F-12FE6BAF34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68C777-67C3-4958-8666-D589654E46A7}" type="datetimeFigureOut">
              <a:rPr lang="en-GB" smtClean="0"/>
              <a:t>02/10/2026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6555E9C-5C33-B594-5B95-E17513CF65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A776A73-0832-D09F-4BBB-D237988F3F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BB3E9D-2FB7-4A01-9DC7-E5D18D42B2B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231538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94AA524-E6AF-6309-FA77-AF3E48F6D8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5ACFB7D-4C02-7D69-F6B4-F6D21809EBF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F0FD7D9-A700-B2EB-0E03-D36AC7887AC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568C777-67C3-4958-8666-D589654E46A7}" type="datetimeFigureOut">
              <a:rPr lang="en-GB" smtClean="0"/>
              <a:t>02/10/2026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056198B-B6C3-1671-B9D1-5A6BE16022B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AB9E24D-ECFB-4FC6-E432-0D8B888BC8A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BB3E9D-2FB7-4A01-9DC7-E5D18D42B2B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347854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1C134F-9DB7-E9BB-90E6-3B63F13FD04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18488" y="851429"/>
            <a:ext cx="4199467" cy="4070527"/>
          </a:xfrm>
        </p:spPr>
        <p:txBody>
          <a:bodyPr>
            <a:normAutofit fontScale="90000"/>
          </a:bodyPr>
          <a:lstStyle/>
          <a:p>
            <a:r>
              <a:rPr lang="en-GB" b="1" dirty="0">
                <a:solidFill>
                  <a:srgbClr val="0070C0"/>
                </a:solidFill>
              </a:rPr>
              <a:t>Show and tell by M0PWS</a:t>
            </a:r>
            <a:br>
              <a:rPr lang="en-GB" b="1" dirty="0">
                <a:solidFill>
                  <a:srgbClr val="0070C0"/>
                </a:solidFill>
              </a:rPr>
            </a:br>
            <a:br>
              <a:rPr lang="en-GB" b="1" dirty="0">
                <a:solidFill>
                  <a:srgbClr val="0070C0"/>
                </a:solidFill>
              </a:rPr>
            </a:br>
            <a:r>
              <a:rPr lang="en-GB" b="1" dirty="0">
                <a:solidFill>
                  <a:srgbClr val="0070C0"/>
                </a:solidFill>
              </a:rPr>
              <a:t>RF Current Meter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358B135-51E3-3F92-057C-101D54FBB42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180107" y="1221560"/>
            <a:ext cx="5618163" cy="42136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566448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38451C-9446-68D4-2CF5-DBC0D93AA9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/>
              <a:t>http://www.ifwtech.co.uk/g3sek/clamp-on/clamp-on.htm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F1481E96-FA8E-B9AE-50D3-9655BC97A41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5408" y="1986844"/>
            <a:ext cx="9755481" cy="3875667"/>
          </a:xfrm>
        </p:spPr>
      </p:pic>
    </p:spTree>
    <p:extLst>
      <p:ext uri="{BB962C8B-B14F-4D97-AF65-F5344CB8AC3E}">
        <p14:creationId xmlns:p14="http://schemas.microsoft.com/office/powerpoint/2010/main" val="318169167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A5110E-C498-3135-161F-76CEA03C8F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84622" y="510204"/>
            <a:ext cx="4569178" cy="2028119"/>
          </a:xfrm>
        </p:spPr>
        <p:txBody>
          <a:bodyPr>
            <a:noAutofit/>
          </a:bodyPr>
          <a:lstStyle/>
          <a:p>
            <a:pPr algn="ctr"/>
            <a:r>
              <a:rPr lang="en-GB" sz="5400" b="1" dirty="0">
                <a:solidFill>
                  <a:srgbClr val="0070C0"/>
                </a:solidFill>
              </a:rPr>
              <a:t>Construction Layout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36F785F0-C3AD-A747-EC93-34655C211BB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510204"/>
            <a:ext cx="5099756" cy="5922297"/>
          </a:xfrm>
        </p:spPr>
      </p:pic>
    </p:spTree>
    <p:extLst>
      <p:ext uri="{BB962C8B-B14F-4D97-AF65-F5344CB8AC3E}">
        <p14:creationId xmlns:p14="http://schemas.microsoft.com/office/powerpoint/2010/main" val="296091640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EE7B4A-2FC8-36BF-CF63-B9E3A4794C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GB" sz="5400" b="1" dirty="0">
                <a:solidFill>
                  <a:srgbClr val="0070C0"/>
                </a:solidFill>
              </a:rPr>
              <a:t>Toggle switch safety cover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374039CD-2A0E-B771-227B-8336918F7EA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0331" y="1825625"/>
            <a:ext cx="4351338" cy="4351338"/>
          </a:xfrm>
        </p:spPr>
      </p:pic>
    </p:spTree>
    <p:extLst>
      <p:ext uri="{BB962C8B-B14F-4D97-AF65-F5344CB8AC3E}">
        <p14:creationId xmlns:p14="http://schemas.microsoft.com/office/powerpoint/2010/main" val="394622832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D3DA54-D89D-F804-1F81-8AA635E3CA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GB" sz="5400" b="1" dirty="0">
                <a:solidFill>
                  <a:srgbClr val="0070C0"/>
                </a:solidFill>
              </a:rPr>
              <a:t>RF Components on project board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62C2848C-3A31-AFFF-C373-FC40E945E9C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0311" y="1724557"/>
            <a:ext cx="6502399" cy="4876798"/>
          </a:xfrm>
        </p:spPr>
      </p:pic>
    </p:spTree>
    <p:extLst>
      <p:ext uri="{BB962C8B-B14F-4D97-AF65-F5344CB8AC3E}">
        <p14:creationId xmlns:p14="http://schemas.microsoft.com/office/powerpoint/2010/main" val="205757470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0BD35A-33A7-DBB1-F9A9-4433D3551B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4443" y="365125"/>
            <a:ext cx="11085689" cy="1325563"/>
          </a:xfrm>
        </p:spPr>
        <p:txBody>
          <a:bodyPr>
            <a:noAutofit/>
          </a:bodyPr>
          <a:lstStyle/>
          <a:p>
            <a:pPr algn="ctr"/>
            <a:r>
              <a:rPr lang="en-GB" sz="5400" b="1" dirty="0">
                <a:solidFill>
                  <a:srgbClr val="0070C0"/>
                </a:solidFill>
              </a:rPr>
              <a:t>100 </a:t>
            </a:r>
            <a:r>
              <a:rPr lang="en-GB" sz="5400" b="1" dirty="0" err="1">
                <a:solidFill>
                  <a:srgbClr val="0070C0"/>
                </a:solidFill>
              </a:rPr>
              <a:t>uA</a:t>
            </a:r>
            <a:r>
              <a:rPr lang="en-GB" sz="5400" b="1" dirty="0">
                <a:solidFill>
                  <a:srgbClr val="0070C0"/>
                </a:solidFill>
              </a:rPr>
              <a:t> DC Meter &amp; range components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2B68F840-E60C-9C36-3BB6-9108545DFA3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6356" y="1902355"/>
            <a:ext cx="6268862" cy="4701645"/>
          </a:xfrm>
        </p:spPr>
      </p:pic>
    </p:spTree>
    <p:extLst>
      <p:ext uri="{BB962C8B-B14F-4D97-AF65-F5344CB8AC3E}">
        <p14:creationId xmlns:p14="http://schemas.microsoft.com/office/powerpoint/2010/main" val="353287163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C241AA-3C95-B67A-7813-F675235B35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GB" sz="5400" b="1" dirty="0">
                <a:solidFill>
                  <a:srgbClr val="0070C0"/>
                </a:solidFill>
              </a:rPr>
              <a:t>Checking calibration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CDAAC99A-E630-8351-705E-10CF55E4CCE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6262" y="1919111"/>
            <a:ext cx="9479475" cy="2415822"/>
          </a:xfr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FFC24BE8-7DFE-7392-39B4-391155139580}"/>
              </a:ext>
            </a:extLst>
          </p:cNvPr>
          <p:cNvSpPr txBox="1"/>
          <p:nvPr/>
        </p:nvSpPr>
        <p:spPr>
          <a:xfrm>
            <a:off x="2816576" y="4696177"/>
            <a:ext cx="6558845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/>
              <a:t>Note: For RFI work, tracing unwanted stray currents, you can see useful indications all the way up to 432MHz </a:t>
            </a:r>
          </a:p>
        </p:txBody>
      </p:sp>
    </p:spTree>
    <p:extLst>
      <p:ext uri="{BB962C8B-B14F-4D97-AF65-F5344CB8AC3E}">
        <p14:creationId xmlns:p14="http://schemas.microsoft.com/office/powerpoint/2010/main" val="315280481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</TotalTime>
  <Words>69</Words>
  <Application>Microsoft Office PowerPoint</Application>
  <PresentationFormat>Widescreen</PresentationFormat>
  <Paragraphs>8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Arial</vt:lpstr>
      <vt:lpstr>Calibri</vt:lpstr>
      <vt:lpstr>Calibri Light</vt:lpstr>
      <vt:lpstr>Office Theme</vt:lpstr>
      <vt:lpstr>Show and tell by M0PWS  RF Current Meter</vt:lpstr>
      <vt:lpstr>http://www.ifwtech.co.uk/g3sek/clamp-on/clamp-on.htm</vt:lpstr>
      <vt:lpstr>Construction Layout</vt:lpstr>
      <vt:lpstr>Toggle switch safety cover</vt:lpstr>
      <vt:lpstr>RF Components on project board</vt:lpstr>
      <vt:lpstr>100 uA DC Meter &amp; range components</vt:lpstr>
      <vt:lpstr>Checking calibration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Peter Snelson</dc:creator>
  <cp:lastModifiedBy>Paul Holland</cp:lastModifiedBy>
  <cp:revision>3</cp:revision>
  <dcterms:created xsi:type="dcterms:W3CDTF">2026-09-27T18:54:04Z</dcterms:created>
  <dcterms:modified xsi:type="dcterms:W3CDTF">2026-10-02T14:58:44Z</dcterms:modified>
</cp:coreProperties>
</file>