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6A86-2F00-08A8-2036-F51AABB54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6104C-F25A-5734-F490-F0327D40C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8AFC-8B1D-069C-9251-96A1CD7A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E69FF-7E83-15DC-7401-CAC01DE4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16162-89A8-FAD0-7323-81ACD834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3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89AC-1726-B912-21C6-7FF8CD7BF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FEB88-FC2F-A47B-AB3D-9420336D4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C7ECF-1F6C-1E9A-BEDE-A4443221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C82F1-C4DA-4243-5648-26598430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5F595-A27D-A2C4-1951-6484C036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09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32F34C-EF4C-7679-9028-91A0FAF1E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EB20D-E9FC-E0D3-C3B3-35C98AD42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E8FE4-EFD0-0782-7F7B-362B6C96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1E323-168E-65E2-2F96-11F14CD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EBC3-D5BB-2729-E951-171F8925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4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2285-A556-EDB1-8C19-997FAF8D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558E-BE0D-CC2D-59CA-7E1D5CD08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5A9BA-9B96-0348-159C-489ABE25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38133-ED6C-9E47-AB9A-02098FA4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723D3-D109-00F9-FB1B-C62411C7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DE3E-5172-2391-A50B-50976802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1D035-6982-0D0E-5BB8-C23926A7D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65C74-1F7F-5B21-B56D-B356B42D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9EB1C-7F98-4618-8022-F7B9A584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F626-D88F-6242-0788-32A2FBE6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4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2ABBB-6FA9-89CF-05AA-B413C509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82CE-E315-215F-F465-1386A3330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7F8B4-20F7-8AF4-CAF9-DE052EFB4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BD2A6-2769-5142-FE23-F1B555D0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830DD-646F-D8FA-8819-B674C76A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173AB-D870-CB43-41BE-8017BF16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5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8EC1-62A3-AC4D-5F9A-F5E5C868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4D4D8-A2C8-C869-EA6C-F2B8A4029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A8AD3-257C-0D72-0628-1C2F606E3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63F51-D8E1-0ABF-9683-2E099D287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AEC9D-D14D-B546-6E78-EC450779D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E13F0-6FC0-3E64-1160-855CF7B7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73C70-B39E-F7D6-46BC-6C345F2C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3EBDA-ED70-7500-9406-B8ABCE45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1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148F-2405-9997-FE09-63E76FF9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DFF8F-63ED-D76A-A10B-AA6C9AA7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F6FA5-8073-9161-A2DD-8468410E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E5E7F-8418-82D6-4371-44434B57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5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84804-E4D5-7A79-7C16-771F86BF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479A7-35AB-BC29-E5AF-EA278A94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644E1-3DE5-0280-BE0E-8DDA6FD2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E786-7013-9F63-A6F5-80364351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20C7-3B8A-F563-E05A-45DE3C27A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4FE36-9D87-DEB5-6643-FCAB4075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AD5BF-8AE0-8DC0-BAFB-AFC9FA60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B98D-E6CD-F5BA-4517-52491523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2F7C6-57D4-B35D-4EE6-EADD0FD2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1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CD1DC-8A1C-ED95-5509-40C89BEB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D2F20-E1EC-39A5-8B71-FA2EA5A8E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80C84-5103-EFD7-67E0-7602D208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8471E-F16F-8BCF-510E-C1C0FEF1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A356-B264-997D-1264-92103F8F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DA1F-48B1-9810-5587-85BFCBDB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90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159F9-30CF-D35C-7423-FF059E1F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F7321-F67F-E5A0-4599-3976D1A0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30F6A-F9B1-3B63-E1CB-05954875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7ED7-68FC-448E-87FE-18D549D7F86B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2E16-752C-4F35-44F5-F3F401AC4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67B58-C611-83A3-8348-B0138E156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496F-7267-48C3-8DAB-D2D7BDD24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7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LSL1h6MJbaI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F3AA-2F66-27FE-E0BF-80EFB925F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 PWS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4B31A-55B5-48D4-1007-96029B267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200" b="1" dirty="0"/>
              <a:t>Construction Projects</a:t>
            </a:r>
          </a:p>
        </p:txBody>
      </p:sp>
    </p:spTree>
    <p:extLst>
      <p:ext uri="{BB962C8B-B14F-4D97-AF65-F5344CB8AC3E}">
        <p14:creationId xmlns:p14="http://schemas.microsoft.com/office/powerpoint/2010/main" val="195001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468D-9DD6-9BE3-B3E7-61C736DC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u="sng" dirty="0"/>
              <a:t>GM3SEK Live Neutral Earth MAINS CHOKE  2015 RSGB LECTURE</a:t>
            </a:r>
            <a:br>
              <a:rPr lang="en-GB" dirty="0"/>
            </a:br>
            <a:r>
              <a:rPr lang="en-GB" sz="2200" b="1" dirty="0">
                <a:solidFill>
                  <a:srgbClr val="0070C0"/>
                </a:solidFill>
                <a:hlinkClick r:id="rId2"/>
              </a:rPr>
              <a:t>https://www.youtube.com/watch?v=LSL1h6MJbaI</a:t>
            </a:r>
            <a:r>
              <a:rPr lang="en-GB" sz="2200" b="1" dirty="0">
                <a:solidFill>
                  <a:srgbClr val="0070C0"/>
                </a:solidFill>
              </a:rPr>
              <a:t> </a:t>
            </a:r>
            <a:br>
              <a:rPr lang="en-GB" sz="2200" b="1" dirty="0">
                <a:solidFill>
                  <a:srgbClr val="0070C0"/>
                </a:solidFill>
              </a:rPr>
            </a:br>
            <a:r>
              <a:rPr lang="en-GB" sz="2700" b="1" dirty="0"/>
              <a:t>Large Fair-Rite core 0431177081</a:t>
            </a:r>
            <a:br>
              <a:rPr lang="en-GB" sz="2200" b="1" dirty="0"/>
            </a:br>
            <a:r>
              <a:rPr lang="en-GB" sz="2700" b="1" dirty="0">
                <a:solidFill>
                  <a:srgbClr val="FF0000"/>
                </a:solidFill>
              </a:rPr>
              <a:t>NB. Works both ways RF Interference in and out of the shack.</a:t>
            </a:r>
            <a:br>
              <a:rPr lang="en-GB" sz="2700" b="1" dirty="0">
                <a:solidFill>
                  <a:srgbClr val="FF0000"/>
                </a:solidFill>
              </a:rPr>
            </a:br>
            <a:endParaRPr lang="en-GB" sz="27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3 chokes">
            <a:extLst>
              <a:ext uri="{FF2B5EF4-FFF2-40B4-BE49-F238E27FC236}">
                <a16:creationId xmlns:a16="http://schemas.microsoft.com/office/drawing/2014/main" id="{E6F1A7DA-57E8-1A3A-39A4-FF570227A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7542"/>
            <a:ext cx="4521200" cy="300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D7B424-2C95-57AF-CB5E-7792C4DFB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4674" y="1555821"/>
            <a:ext cx="3334385" cy="44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3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B097A00-F696-C80A-B979-6B4E0E8912BB}"/>
              </a:ext>
            </a:extLst>
          </p:cNvPr>
          <p:cNvSpPr txBox="1"/>
          <p:nvPr/>
        </p:nvSpPr>
        <p:spPr>
          <a:xfrm>
            <a:off x="4765322" y="1476117"/>
            <a:ext cx="38142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Koch Lesson Characters</a:t>
            </a:r>
          </a:p>
          <a:p>
            <a:r>
              <a:rPr lang="en-GB" sz="800" dirty="0"/>
              <a:t>1 K,M</a:t>
            </a:r>
          </a:p>
          <a:p>
            <a:r>
              <a:rPr lang="en-GB" sz="800" dirty="0"/>
              <a:t>2 K,M,R</a:t>
            </a:r>
          </a:p>
          <a:p>
            <a:r>
              <a:rPr lang="en-GB" sz="800" dirty="0"/>
              <a:t>3 K,M,R,S</a:t>
            </a:r>
          </a:p>
          <a:p>
            <a:r>
              <a:rPr lang="en-GB" sz="800" dirty="0"/>
              <a:t>4 K,M,R,S,U</a:t>
            </a:r>
          </a:p>
          <a:p>
            <a:r>
              <a:rPr lang="en-GB" sz="800" dirty="0"/>
              <a:t>5 K,M,R,S,U,A</a:t>
            </a:r>
          </a:p>
          <a:p>
            <a:r>
              <a:rPr lang="en-GB" sz="800" dirty="0"/>
              <a:t>6 K,M,R,S,U,A,P</a:t>
            </a:r>
          </a:p>
          <a:p>
            <a:r>
              <a:rPr lang="en-GB" sz="800" dirty="0"/>
              <a:t>7 K,M,R,S,U,A,P,T</a:t>
            </a:r>
          </a:p>
          <a:p>
            <a:r>
              <a:rPr lang="en-GB" sz="800" dirty="0"/>
              <a:t>8 K,M,R,S,U,A,P,T,L</a:t>
            </a:r>
          </a:p>
          <a:p>
            <a:r>
              <a:rPr lang="en-GB" sz="800" dirty="0"/>
              <a:t>9 K,M,R,S,U,A,P,T,L,O</a:t>
            </a:r>
          </a:p>
          <a:p>
            <a:r>
              <a:rPr lang="en-GB" sz="800" dirty="0"/>
              <a:t>10 K,M,R,S,U,A,P,T,L,O,W</a:t>
            </a:r>
          </a:p>
          <a:p>
            <a:r>
              <a:rPr lang="en-GB" sz="800" dirty="0"/>
              <a:t>11 K,M,R,S,U,A,P,T,L,O,W,I</a:t>
            </a:r>
          </a:p>
          <a:p>
            <a:r>
              <a:rPr lang="en-GB" sz="800" dirty="0"/>
              <a:t>12 K,M,R,S,U,A,P,T,L,O,W,I,’ . ’</a:t>
            </a:r>
          </a:p>
          <a:p>
            <a:r>
              <a:rPr lang="en-GB" sz="800" dirty="0"/>
              <a:t>13 K,M,R,S,U,A,P,T,L,O,W,I,’ . ‘,N</a:t>
            </a:r>
          </a:p>
          <a:p>
            <a:r>
              <a:rPr lang="en-GB" sz="800" dirty="0"/>
              <a:t>14 K,M,R,S,U,A,P,T,L,O,W,I,’ . ‘,N,J</a:t>
            </a:r>
          </a:p>
          <a:p>
            <a:r>
              <a:rPr lang="en-GB" sz="800" dirty="0"/>
              <a:t>15 K,M,R,S,U,A,P,T,L,O,W,I,’ . ‘,N,J,E</a:t>
            </a:r>
          </a:p>
          <a:p>
            <a:r>
              <a:rPr lang="en-GB" sz="800" dirty="0"/>
              <a:t>16 K,M,R,S,U,A,P,T,L,O,W,I,’ . ‘,N,J,E,F</a:t>
            </a:r>
          </a:p>
          <a:p>
            <a:r>
              <a:rPr lang="en-GB" sz="800" dirty="0"/>
              <a:t>17 K,M,R,S,U,A,P,T,L,O,W,I,’ . ‘,N,J,E,F,0</a:t>
            </a:r>
          </a:p>
          <a:p>
            <a:r>
              <a:rPr lang="en-GB" sz="800" dirty="0"/>
              <a:t>18 K,M,R,S,U,A,P,T,L,O,W,I,’ . ‘,N,J,E,F,0,Y</a:t>
            </a:r>
          </a:p>
          <a:p>
            <a:r>
              <a:rPr lang="en-GB" sz="800" dirty="0"/>
              <a:t>19 K,M,R,S,U,A,P,T,L,O,W,I,’ . ‘,N,J,E,F,0,Y,’ , ‘</a:t>
            </a:r>
          </a:p>
          <a:p>
            <a:r>
              <a:rPr lang="en-GB" sz="800" dirty="0"/>
              <a:t>20 K,M,R,S,U,A,P,T,L,O,W,I,’ . ‘,N,J,E,F,0,Y,’ , ‘,V</a:t>
            </a:r>
          </a:p>
          <a:p>
            <a:r>
              <a:rPr lang="en-GB" sz="800" dirty="0"/>
              <a:t>21 K,M,R,S,U,A,P,T,L,O,W,I,’ . ‘,N,J,E,F,0,Y,’ , ‘,V,G</a:t>
            </a:r>
          </a:p>
          <a:p>
            <a:r>
              <a:rPr lang="en-GB" sz="800" dirty="0"/>
              <a:t>22 K,M,R,S,U,A,P,T,L,O,W,I,’ . ‘,N,J,E,F,0,Y,’ , ‘,V,G,5</a:t>
            </a:r>
          </a:p>
          <a:p>
            <a:r>
              <a:rPr lang="en-GB" sz="800" dirty="0"/>
              <a:t>23 K,M,R,S,U,A,P,T,L,O,W,I,’ . ‘,N,J,E,F,0,Y,’ , ‘,V,G,5, /</a:t>
            </a:r>
          </a:p>
          <a:p>
            <a:r>
              <a:rPr lang="en-GB" sz="800" dirty="0"/>
              <a:t>24 K,M,R,S,U,A,P,T,L,O,W,I,’ . ‘,N,J,E,F,0,Y,’ , ‘,V,G,5 ,/,Q</a:t>
            </a:r>
          </a:p>
          <a:p>
            <a:r>
              <a:rPr lang="en-GB" sz="800" dirty="0"/>
              <a:t>25 K,M,R,S,U,A,P,T,L,O,W,I,’ . ‘,N,J,E,F,0,Y,’ , ‘,V,G, 5/,Q,9</a:t>
            </a:r>
          </a:p>
          <a:p>
            <a:r>
              <a:rPr lang="en-GB" sz="800" dirty="0"/>
              <a:t>26 K,M,R,S,U,A,P,T,L,O,W,I,’ . ‘,N,J,E,F,0,Y,’ , ‘,V,G, 5,/,Q,9,Z</a:t>
            </a:r>
          </a:p>
          <a:p>
            <a:r>
              <a:rPr lang="en-GB" sz="800" dirty="0"/>
              <a:t>27 K,M,R,S,U,A,P,T,L,O,W,I,’ . ‘,N,J,E,F,0,Y,’ , ‘,V,G, 5,/,Q,9,Z,H</a:t>
            </a:r>
          </a:p>
          <a:p>
            <a:r>
              <a:rPr lang="en-GB" sz="800" dirty="0"/>
              <a:t>28 K,M,R,S,U,A,P,T,L,O,W,I,’ . ‘,N,J,E,F,0,Y,’ , ‘,V,G, 5,/,Q,9,Z,H,3</a:t>
            </a:r>
          </a:p>
          <a:p>
            <a:r>
              <a:rPr lang="en-GB" sz="800" dirty="0"/>
              <a:t>29 K,M,R,S,U,A,P,T,L,O,W,I,’ . ‘,N,J,E,F,0,Y,’ , ‘,V,G,5,/,Q,9,Z,H,3,8</a:t>
            </a:r>
          </a:p>
          <a:p>
            <a:r>
              <a:rPr lang="en-GB" sz="800" dirty="0"/>
              <a:t>30 K,M,R,S,U,A,P,T,L,O,W,I,’ . ‘,N,J,E,F,0,Y,’ , ‘,V,G,5,/,Q,9,Z,H,3,8,B</a:t>
            </a:r>
          </a:p>
          <a:p>
            <a:r>
              <a:rPr lang="en-GB" sz="800" dirty="0"/>
              <a:t>31 K,M,R,S,U,A,P,T,L,O,W,I,’ . ‘,N,J,E,F,0,Y,’ , ‘,V,G, 5,/,Q,9,Z,H,3,8,B,?</a:t>
            </a:r>
          </a:p>
          <a:p>
            <a:r>
              <a:rPr lang="en-GB" sz="800" dirty="0"/>
              <a:t>32 K,M,R,S,U,A,P,T,L,O,W,I,’ . ‘,N,J,E,F,0,Y,’ , ‘,V,G, 5,/,Q,9,Z,H,3,8,B,?,4</a:t>
            </a:r>
          </a:p>
          <a:p>
            <a:r>
              <a:rPr lang="en-GB" sz="800" dirty="0"/>
              <a:t>33 K,M,R,S,U,A,P,T,L,O,W,I,’ . ‘,N,J,E,F,0,Y,’ , ‘,V,G, 5,/,Q,9,Z,H,3,8,B,?,4,2</a:t>
            </a:r>
          </a:p>
          <a:p>
            <a:r>
              <a:rPr lang="en-GB" sz="800" dirty="0"/>
              <a:t>34 K,M,R,S,U,A,P,T,L,O,W,I,’ . ‘,N,J,E,F,0,Y,’ , ‘,V,G, 5,/,Q,9,Z,H,3,8,B,?,4,2,7</a:t>
            </a:r>
          </a:p>
          <a:p>
            <a:r>
              <a:rPr lang="en-GB" sz="800" dirty="0"/>
              <a:t>35 K,M,R,S,U,A,P,T,L,O,W,I,’ . ‘,N,J,E,F,0,Y,’ , ‘,V,G, 5,/,Q,9,Z,H,3,8,B,?,4,2,7,C</a:t>
            </a:r>
          </a:p>
          <a:p>
            <a:r>
              <a:rPr lang="en-GB" sz="800" dirty="0"/>
              <a:t>36 K,M,R,S,U,A,P,T,L,O,W,I,’ . ‘,N,J,E,F,0,Y,’ , ‘,V,G, 5,/,Q,9,Z,H,3,8,B,?,4,2,7,C,1</a:t>
            </a:r>
          </a:p>
          <a:p>
            <a:r>
              <a:rPr lang="en-GB" sz="800" dirty="0"/>
              <a:t>37 K,M,R,S,U,A,P,T,L,O,W,I,’ . ‘,N,J,E,F,0,Y,’ , ‘,V,G, 5,/,Q,9,Z,H,3,8,B,?,4,2,7,C,1,D</a:t>
            </a:r>
          </a:p>
          <a:p>
            <a:r>
              <a:rPr lang="en-GB" sz="800" dirty="0"/>
              <a:t>38 K,M,R,S,U,A,P,T,L,O,W,I,’ . ‘,N,J,E,F,0,Y,’ , ‘,V,G, 5,/,Q,9,Z,H,3,8,B,?,4,2,7,C,1,D,6</a:t>
            </a:r>
          </a:p>
          <a:p>
            <a:r>
              <a:rPr lang="en-GB" sz="800" dirty="0"/>
              <a:t>39 K,M,R,S,U,A,P,T,L,O,W,I,’ . ‘,N,J,E,F,0,Y,’ , ‘,V,G, 5,/,Q,9,Z,H,3,8,B,?,4,2,7,C,1,D,6,X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56288-4B99-AD64-20BA-7D724E4B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2" y="365125"/>
            <a:ext cx="110179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FMT Morse Tutor, Koch Trainer, Practice Oscillator &amp; More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FMT Morse Tutor, Koch Trainer, Practice Oscillator and More">
            <a:extLst>
              <a:ext uri="{FF2B5EF4-FFF2-40B4-BE49-F238E27FC236}">
                <a16:creationId xmlns:a16="http://schemas.microsoft.com/office/drawing/2014/main" id="{751ADEAC-0454-0DEC-298A-8FD254CE6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5" y="1283738"/>
            <a:ext cx="3814234" cy="25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A50C2-D076-F8EE-8DAD-20DDF139611F}"/>
              </a:ext>
            </a:extLst>
          </p:cNvPr>
          <p:cNvSpPr txBox="1"/>
          <p:nvPr/>
        </p:nvSpPr>
        <p:spPr>
          <a:xfrm>
            <a:off x="6963833" y="1247635"/>
            <a:ext cx="4459111" cy="26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build but powerful Morse tutor. </a:t>
            </a:r>
            <a:endParaRPr lang="en-GB" sz="1600" b="1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500"/>
              </a:spcAft>
              <a:buNone/>
            </a:pPr>
            <a:r>
              <a:rPr lang="en-GB" sz="1600" b="0" i="0" dirty="0">
                <a:solidFill>
                  <a:srgbClr val="3C36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available as a Fully Built Unit or as a Full Kit with case</a:t>
            </a:r>
          </a:p>
          <a:p>
            <a:pPr algn="l">
              <a:spcAft>
                <a:spcPts val="1500"/>
              </a:spcAft>
              <a:buNone/>
            </a:pPr>
            <a:r>
              <a:rPr lang="en-GB" sz="1600" b="0" i="0" dirty="0">
                <a:solidFill>
                  <a:srgbClr val="3C36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'4.1g' version as of 1/1/23 (now with built in Keyer option!)</a:t>
            </a:r>
          </a:p>
          <a:p>
            <a:pPr>
              <a:spcAft>
                <a:spcPts val="1500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Koch Method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is a method of character introduction that focuses on learning code as acoustic shapes.</a:t>
            </a:r>
            <a:endParaRPr lang="en-GB" sz="1600" b="0" i="0" dirty="0">
              <a:solidFill>
                <a:srgbClr val="3C36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A7889D-9E59-2249-A4CF-0B3156EE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56" y="3955195"/>
            <a:ext cx="3814234" cy="25376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0320A5-8CF6-50B3-5CBB-9C619FDA1A76}"/>
              </a:ext>
            </a:extLst>
          </p:cNvPr>
          <p:cNvSpPr txBox="1"/>
          <p:nvPr/>
        </p:nvSpPr>
        <p:spPr>
          <a:xfrm>
            <a:off x="8477956" y="3955195"/>
            <a:ext cx="29449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3C36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new 'g' version adds the option of using the FMT as a basic keyer with a radio, also a simple AF signal generator so it can be used for testing other homebrew projects.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Has an interesting Historic mode called POW Tap Code. </a:t>
            </a:r>
          </a:p>
        </p:txBody>
      </p:sp>
    </p:spTree>
    <p:extLst>
      <p:ext uri="{BB962C8B-B14F-4D97-AF65-F5344CB8AC3E}">
        <p14:creationId xmlns:p14="http://schemas.microsoft.com/office/powerpoint/2010/main" val="168861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84E8-ABDB-F6D1-59E6-E9060C25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65126"/>
            <a:ext cx="10859911" cy="81991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POWER DISTRIBUTION ENCLOSURES</a:t>
            </a:r>
            <a:b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and constructed by M0 PWS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8E030-361B-FA55-9C39-17E7D797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" y="1505411"/>
            <a:ext cx="3815645" cy="2224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60D60-54F7-582A-3E2E-BCDAD6C2B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3955890"/>
            <a:ext cx="3860800" cy="2300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0653BC-E5EE-62C2-CD3C-EEB175329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77" y="3955889"/>
            <a:ext cx="3670801" cy="2300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1AEC0-368E-561E-1B88-2428BD8AC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77" y="1505411"/>
            <a:ext cx="3670801" cy="220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184C3C-78B6-9533-50E5-BCC9C53C8B16}"/>
              </a:ext>
            </a:extLst>
          </p:cNvPr>
          <p:cNvSpPr txBox="1"/>
          <p:nvPr/>
        </p:nvSpPr>
        <p:spPr>
          <a:xfrm>
            <a:off x="4695899" y="1505411"/>
            <a:ext cx="29450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GB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MOBILE PSU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Mk 1 design for M0 PWS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Lit Car Socket 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x 30A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Powerpole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sockets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USB A &amp; C Adapter &amp; Voltmeter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MOBILE PSU &gt;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Mk2 design for G0 PJX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x 10A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Powerpole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sockets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x 30A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Powerpole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sockets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USB A &amp; C adapter &amp; Voltmeter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Both fused &amp; with reverse polarity warning</a:t>
            </a:r>
          </a:p>
        </p:txBody>
      </p:sp>
    </p:spTree>
    <p:extLst>
      <p:ext uri="{BB962C8B-B14F-4D97-AF65-F5344CB8AC3E}">
        <p14:creationId xmlns:p14="http://schemas.microsoft.com/office/powerpoint/2010/main" val="175722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1778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M0 PWS</vt:lpstr>
      <vt:lpstr>GM3SEK Live Neutral Earth MAINS CHOKE  2015 RSGB LECTURE https://www.youtube.com/watch?v=LSL1h6MJbaI  Large Fair-Rite core 0431177081 NB. Works both ways RF Interference in and out of the shack. </vt:lpstr>
      <vt:lpstr>FMT Morse Tutor, Koch Trainer, Practice Oscillator &amp; More </vt:lpstr>
      <vt:lpstr>MOBILE POWER DISTRIBUTION ENCLOSURES Designed and constructed by M0 PWS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Snelson</dc:creator>
  <cp:lastModifiedBy>Paul Holland</cp:lastModifiedBy>
  <cp:revision>7</cp:revision>
  <cp:lastPrinted>2026-01-31T15:50:43Z</cp:lastPrinted>
  <dcterms:created xsi:type="dcterms:W3CDTF">2026-01-31T13:01:17Z</dcterms:created>
  <dcterms:modified xsi:type="dcterms:W3CDTF">2026-02-09T19:33:55Z</dcterms:modified>
</cp:coreProperties>
</file>