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23/02/16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QRP Transceivers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GW4OKT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2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10.3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10.37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2400"/>
            <a:ext cx="3856007" cy="2899042"/>
          </a:xfrm>
          <a:prstGeom prst="rect">
            <a:avLst/>
          </a:prstGeom>
        </p:spPr>
      </p:pic>
      <p:pic>
        <p:nvPicPr>
          <p:cNvPr id="5" name="Picture 4" descr="Screen Shot 2016-02-15 at 10.3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888" y="152400"/>
            <a:ext cx="4688402" cy="2532815"/>
          </a:xfrm>
          <a:prstGeom prst="rect">
            <a:avLst/>
          </a:prstGeom>
        </p:spPr>
      </p:pic>
      <p:pic>
        <p:nvPicPr>
          <p:cNvPr id="6" name="Picture 5" descr="Screen Shot 2016-02-15 at 10.37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423190"/>
            <a:ext cx="4248921" cy="1980599"/>
          </a:xfrm>
          <a:prstGeom prst="rect">
            <a:avLst/>
          </a:prstGeom>
        </p:spPr>
      </p:pic>
      <p:pic>
        <p:nvPicPr>
          <p:cNvPr id="7" name="Picture 6" descr="Screen Shot 2016-02-15 at 10.38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7" y="3627851"/>
            <a:ext cx="4131773" cy="17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4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5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Rockmite</a:t>
            </a:r>
            <a:endParaRPr lang="en-US" dirty="0"/>
          </a:p>
        </p:txBody>
      </p:sp>
      <p:pic>
        <p:nvPicPr>
          <p:cNvPr id="4" name="Picture 3" descr="Screen Shot 2016-01-13 at 17.15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1" y="1236968"/>
            <a:ext cx="7021573" cy="53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Foxx-3</a:t>
            </a:r>
            <a:endParaRPr lang="en-US" dirty="0"/>
          </a:p>
        </p:txBody>
      </p:sp>
      <p:pic>
        <p:nvPicPr>
          <p:cNvPr id="4" name="Picture 3" descr="Screen Shot 2016-01-13 at 17.18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51660"/>
            <a:ext cx="75057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69" y="201005"/>
            <a:ext cx="8229600" cy="1143000"/>
          </a:xfrm>
        </p:spPr>
        <p:txBody>
          <a:bodyPr/>
          <a:lstStyle/>
          <a:p>
            <a:r>
              <a:rPr lang="en-US" dirty="0" smtClean="0"/>
              <a:t>          X1M</a:t>
            </a:r>
            <a:endParaRPr lang="en-US" dirty="0"/>
          </a:p>
        </p:txBody>
      </p:sp>
      <p:pic>
        <p:nvPicPr>
          <p:cNvPr id="4" name="Picture 3" descr="Screen Shot 2016-01-13 at 17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4" y="177950"/>
            <a:ext cx="4777554" cy="2734085"/>
          </a:xfrm>
          <a:prstGeom prst="rect">
            <a:avLst/>
          </a:prstGeom>
        </p:spPr>
      </p:pic>
      <p:pic>
        <p:nvPicPr>
          <p:cNvPr id="5" name="Picture 4" descr="Screen Shot 2016-01-13 at 17.2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75" y="3159869"/>
            <a:ext cx="5934818" cy="3465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7489" y="1690074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£250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11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Weber tri-</a:t>
            </a:r>
            <a:r>
              <a:rPr lang="en-US" dirty="0" err="1" smtClean="0"/>
              <a:t>bander</a:t>
            </a:r>
            <a:endParaRPr lang="en-US" dirty="0"/>
          </a:p>
        </p:txBody>
      </p:sp>
      <p:pic>
        <p:nvPicPr>
          <p:cNvPr id="4" name="Picture 3" descr="Screen Shot 2016-01-13 at 17.2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7" y="1147260"/>
            <a:ext cx="4953000" cy="3200400"/>
          </a:xfrm>
          <a:prstGeom prst="rect">
            <a:avLst/>
          </a:prstGeom>
        </p:spPr>
      </p:pic>
      <p:pic>
        <p:nvPicPr>
          <p:cNvPr id="5" name="Picture 4" descr="Screen Shot 2016-01-13 at 17.27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7660"/>
            <a:ext cx="9144000" cy="224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9203" y="2184027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3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230" y="571500"/>
            <a:ext cx="8229600" cy="1143000"/>
          </a:xfrm>
        </p:spPr>
        <p:txBody>
          <a:bodyPr/>
          <a:lstStyle/>
          <a:p>
            <a:r>
              <a:rPr lang="en-US" dirty="0" smtClean="0"/>
              <a:t>PFR-3</a:t>
            </a:r>
            <a:endParaRPr lang="en-US" dirty="0"/>
          </a:p>
        </p:txBody>
      </p:sp>
      <p:pic>
        <p:nvPicPr>
          <p:cNvPr id="4" name="Picture 3" descr="Screen Shot 2016-01-13 at 17.2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232727"/>
          </a:xfrm>
          <a:prstGeom prst="rect">
            <a:avLst/>
          </a:prstGeom>
        </p:spPr>
      </p:pic>
      <p:pic>
        <p:nvPicPr>
          <p:cNvPr id="5" name="Picture 4" descr="Screen Shot 2016-01-13 at 17.30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55" y="3524827"/>
            <a:ext cx="4555745" cy="3333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9292" y="2369902"/>
            <a:ext cx="201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$285, box included.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 X20A</a:t>
            </a:r>
            <a:endParaRPr lang="en-US" dirty="0"/>
          </a:p>
        </p:txBody>
      </p:sp>
      <p:pic>
        <p:nvPicPr>
          <p:cNvPr id="4" name="Picture 3" descr="Screen Shot 2016-01-13 at 17.3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786"/>
            <a:ext cx="4940300" cy="3378200"/>
          </a:xfrm>
          <a:prstGeom prst="rect">
            <a:avLst/>
          </a:prstGeom>
        </p:spPr>
      </p:pic>
      <p:pic>
        <p:nvPicPr>
          <p:cNvPr id="5" name="Picture 4" descr="Screen Shot 2016-01-13 at 17.3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24" y="1166786"/>
            <a:ext cx="4348291" cy="337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1831" y="5700156"/>
            <a:ext cx="381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available for 17m. SSB 5W.    $200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ILER - 17</a:t>
            </a:r>
            <a:endParaRPr lang="en-US" dirty="0"/>
          </a:p>
        </p:txBody>
      </p:sp>
      <p:pic>
        <p:nvPicPr>
          <p:cNvPr id="4" name="Picture 3" descr="Screen Shot 2016-01-13 at 17.38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" y="1582855"/>
            <a:ext cx="5083030" cy="41453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4419" y="1441216"/>
            <a:ext cx="35631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 Euros for DDS version.</a:t>
            </a:r>
          </a:p>
          <a:p>
            <a:r>
              <a:rPr lang="en-US" dirty="0" smtClean="0"/>
              <a:t>3-4 watts SSB</a:t>
            </a:r>
          </a:p>
          <a:p>
            <a:r>
              <a:rPr lang="en-US" dirty="0" smtClean="0"/>
              <a:t>Has good reviews on </a:t>
            </a:r>
            <a:r>
              <a:rPr lang="en-US" dirty="0" err="1" smtClean="0"/>
              <a:t>Eham.net</a:t>
            </a:r>
            <a:r>
              <a:rPr lang="en-US" dirty="0" smtClean="0"/>
              <a:t>, also</a:t>
            </a:r>
          </a:p>
          <a:p>
            <a:r>
              <a:rPr lang="en-US" dirty="0" smtClean="0"/>
              <a:t>available for 20m &amp; 40m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15 at 10.3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6994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</TotalTime>
  <Words>64</Words>
  <Application>Microsoft Macintosh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QRP Transceivers</vt:lpstr>
      <vt:lpstr>Rockmite</vt:lpstr>
      <vt:lpstr>Foxx-3</vt:lpstr>
      <vt:lpstr>          X1M</vt:lpstr>
      <vt:lpstr>Weber tri-bander</vt:lpstr>
      <vt:lpstr>PFR-3</vt:lpstr>
      <vt:lpstr>Bit X20A</vt:lpstr>
      <vt:lpstr>ILER - 17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QRP Transceivers</dc:title>
  <dc:creator>Keith Williams</dc:creator>
  <cp:lastModifiedBy>Keith Williams</cp:lastModifiedBy>
  <cp:revision>8</cp:revision>
  <dcterms:created xsi:type="dcterms:W3CDTF">2016-01-13T17:16:00Z</dcterms:created>
  <dcterms:modified xsi:type="dcterms:W3CDTF">2016-02-23T08:36:46Z</dcterms:modified>
</cp:coreProperties>
</file>